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9" r:id="rId1"/>
  </p:sldMasterIdLst>
  <p:notesMasterIdLst>
    <p:notesMasterId r:id="rId16"/>
  </p:notesMasterIdLst>
  <p:sldIdLst>
    <p:sldId id="256" r:id="rId2"/>
    <p:sldId id="257" r:id="rId3"/>
    <p:sldId id="279" r:id="rId4"/>
    <p:sldId id="262" r:id="rId5"/>
    <p:sldId id="277" r:id="rId6"/>
    <p:sldId id="269" r:id="rId7"/>
    <p:sldId id="261" r:id="rId8"/>
    <p:sldId id="274" r:id="rId9"/>
    <p:sldId id="265" r:id="rId10"/>
    <p:sldId id="266" r:id="rId11"/>
    <p:sldId id="272" r:id="rId12"/>
    <p:sldId id="278" r:id="rId13"/>
    <p:sldId id="273" r:id="rId14"/>
    <p:sldId id="2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9D9D9"/>
    <a:srgbClr val="95D95D"/>
    <a:srgbClr val="33CC33"/>
    <a:srgbClr val="00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2" autoAdjust="0"/>
    <p:restoredTop sz="73754" autoAdjust="0"/>
  </p:normalViewPr>
  <p:slideViewPr>
    <p:cSldViewPr snapToGrid="0">
      <p:cViewPr>
        <p:scale>
          <a:sx n="60" d="100"/>
          <a:sy n="60" d="100"/>
        </p:scale>
        <p:origin x="-2268" y="-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a&#353;a\Desktop\Doma&#263;i%20marketing\anke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a&#353;a\Desktop\Doma&#263;i%20marketing\anke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a&#353;a\Desktop\Doma&#263;i%20marketing\anke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a&#353;a\Desktop\Doma&#263;i%20marketing\anke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  <c:txPr>
        <a:bodyPr/>
        <a:lstStyle/>
        <a:p>
          <a:pPr>
            <a:defRPr sz="2400"/>
          </a:pPr>
          <a:endParaRPr lang="en-U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608918956694433E-2"/>
          <c:y val="0.26035070592634568"/>
          <c:w val="0.57579152246428045"/>
          <c:h val="0.72031448523781749"/>
        </c:manualLayout>
      </c:layout>
      <c:pie3DChart>
        <c:varyColors val="1"/>
        <c:ser>
          <c:idx val="0"/>
          <c:order val="0"/>
          <c:tx>
            <c:strRef>
              <c:f>Sheet1!$C$282</c:f>
              <c:strCache>
                <c:ptCount val="1"/>
                <c:pt idx="0">
                  <c:v>Šta je po Vama odlučujući kriterijum prilikom kupovine roštilja?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Sheet1!$C$283:$D$285</c:f>
              <c:strCache>
                <c:ptCount val="3"/>
                <c:pt idx="0">
                  <c:v>Lak za montiranje i prenošenje</c:v>
                </c:pt>
                <c:pt idx="1">
                  <c:v>Dizajn</c:v>
                </c:pt>
                <c:pt idx="2">
                  <c:v>Količina mesa koju može da ispeče</c:v>
                </c:pt>
              </c:strCache>
            </c:strRef>
          </c:cat>
          <c:val>
            <c:numRef>
              <c:f>Sheet1!$F$283:$F$285</c:f>
              <c:numCache>
                <c:formatCode>0.00%</c:formatCode>
                <c:ptCount val="3"/>
                <c:pt idx="0">
                  <c:v>0.80935251798561147</c:v>
                </c:pt>
                <c:pt idx="1">
                  <c:v>3.237410071942446E-2</c:v>
                </c:pt>
                <c:pt idx="2">
                  <c:v>0.15467625899280577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6894230769230769"/>
          <c:y val="0.36424166666666669"/>
          <c:w val="0.42291666666666666"/>
          <c:h val="0.3927336419753086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>
        <c:manualLayout>
          <c:xMode val="edge"/>
          <c:yMode val="edge"/>
          <c:x val="0.11234042638712478"/>
          <c:y val="1.5679012345679012E-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596020947669171"/>
          <c:y val="0.33672299544785211"/>
          <c:w val="0.74696937044612299"/>
          <c:h val="0.58563541331858304"/>
        </c:manualLayout>
      </c:layout>
      <c:pie3DChart>
        <c:varyColors val="1"/>
        <c:ser>
          <c:idx val="0"/>
          <c:order val="0"/>
          <c:tx>
            <c:strRef>
              <c:f>Sheet1!$D$1</c:f>
              <c:strCache>
                <c:ptCount val="1"/>
                <c:pt idx="0">
                  <c:v>Koliko često idete na kampovanje?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Sheet1!$F$287:$F$291</c:f>
              <c:strCache>
                <c:ptCount val="5"/>
                <c:pt idx="0">
                  <c:v>Nikad</c:v>
                </c:pt>
                <c:pt idx="1">
                  <c:v>Skoro nikad</c:v>
                </c:pt>
                <c:pt idx="2">
                  <c:v>Ponekad</c:v>
                </c:pt>
                <c:pt idx="3">
                  <c:v>Često</c:v>
                </c:pt>
                <c:pt idx="4">
                  <c:v>Vrlo često</c:v>
                </c:pt>
              </c:strCache>
            </c:strRef>
          </c:cat>
          <c:val>
            <c:numRef>
              <c:f>Sheet1!$G$287:$G$291</c:f>
              <c:numCache>
                <c:formatCode>General</c:formatCode>
                <c:ptCount val="5"/>
                <c:pt idx="0">
                  <c:v>49</c:v>
                </c:pt>
                <c:pt idx="1">
                  <c:v>150</c:v>
                </c:pt>
                <c:pt idx="2">
                  <c:v>71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Sheet1!$F$1</c:f>
              <c:strCache>
                <c:ptCount val="1"/>
                <c:pt idx="0">
                  <c:v>Koji tip roštilja najčešće koristite tada?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Sheet1!$H$282:$H$284</c:f>
              <c:strCache>
                <c:ptCount val="3"/>
                <c:pt idx="0">
                  <c:v>Na ćumur</c:v>
                </c:pt>
                <c:pt idx="1">
                  <c:v>Na plin</c:v>
                </c:pt>
                <c:pt idx="2">
                  <c:v>Električni</c:v>
                </c:pt>
              </c:strCache>
            </c:strRef>
          </c:cat>
          <c:val>
            <c:numRef>
              <c:f>Sheet1!$I$282:$I$284</c:f>
              <c:numCache>
                <c:formatCode>General</c:formatCode>
                <c:ptCount val="3"/>
                <c:pt idx="0">
                  <c:v>250</c:v>
                </c:pt>
                <c:pt idx="1">
                  <c:v>6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  <c:txPr>
        <a:bodyPr/>
        <a:lstStyle/>
        <a:p>
          <a:pPr>
            <a:defRPr sz="2400"/>
          </a:pPr>
          <a:endParaRPr lang="en-U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769117486606021E-2"/>
          <c:y val="0.43823548442682281"/>
          <c:w val="0.66804511979539727"/>
          <c:h val="0.52274292192086536"/>
        </c:manualLayout>
      </c:layout>
      <c:pie3DChart>
        <c:varyColors val="1"/>
        <c:ser>
          <c:idx val="0"/>
          <c:order val="0"/>
          <c:tx>
            <c:strRef>
              <c:f>[anketa.xlsx]Sheet1!$I$1</c:f>
              <c:strCache>
                <c:ptCount val="1"/>
                <c:pt idx="0">
                  <c:v>Kada biste se odlučili za kupovinu roštilja za jednokratnu upotrebu, koliko biste novca izdvojili?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[anketa.xlsx]Sheet1!$K$12:$K$14</c:f>
              <c:strCache>
                <c:ptCount val="3"/>
                <c:pt idx="0">
                  <c:v>&lt; 500 din.</c:v>
                </c:pt>
                <c:pt idx="1">
                  <c:v>500 - 1000 din.</c:v>
                </c:pt>
                <c:pt idx="2">
                  <c:v>1000+ din. </c:v>
                </c:pt>
              </c:strCache>
            </c:strRef>
          </c:cat>
          <c:val>
            <c:numRef>
              <c:f>[anketa.xlsx]Sheet1!$M$12:$M$14</c:f>
              <c:numCache>
                <c:formatCode>General</c:formatCode>
                <c:ptCount val="3"/>
                <c:pt idx="0">
                  <c:v>117</c:v>
                </c:pt>
                <c:pt idx="1">
                  <c:v>134</c:v>
                </c:pt>
                <c:pt idx="2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783845358476019"/>
          <c:y val="0.41793407916613418"/>
          <c:w val="0.22195556424901253"/>
          <c:h val="0.49265712849810606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13A94-B92C-4A21-9721-F655BCD7591D}" type="doc">
      <dgm:prSet loTypeId="urn:microsoft.com/office/officeart/2005/8/layout/arrow4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30338ED-A148-422C-9598-11C57E44DFB3}">
      <dgm:prSet phldrT="[Text]" custT="1"/>
      <dgm:spPr/>
      <dgm:t>
        <a:bodyPr/>
        <a:lstStyle/>
        <a:p>
          <a:r>
            <a:rPr lang="sr-Latn-RS" sz="4400" b="0" cap="none" spc="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Šanse</a:t>
          </a:r>
          <a:endParaRPr lang="en-US" sz="4400" b="0" cap="none" spc="0" dirty="0">
            <a:ln w="18415" cmpd="sng">
              <a:solidFill>
                <a:schemeClr val="bg1"/>
              </a:solidFill>
              <a:prstDash val="solid"/>
            </a:ln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C88109C9-36E0-408F-BC93-F8F1A39A25EB}" type="parTrans" cxnId="{5941A307-193A-4EA8-8F03-3A253AD6AFA1}">
      <dgm:prSet/>
      <dgm:spPr/>
      <dgm:t>
        <a:bodyPr/>
        <a:lstStyle/>
        <a:p>
          <a:endParaRPr lang="en-US"/>
        </a:p>
      </dgm:t>
    </dgm:pt>
    <dgm:pt modelId="{0B8C5FD8-4FF5-46DE-AC2A-B7EA5D7BA3EF}" type="sibTrans" cxnId="{5941A307-193A-4EA8-8F03-3A253AD6AFA1}">
      <dgm:prSet/>
      <dgm:spPr/>
      <dgm:t>
        <a:bodyPr/>
        <a:lstStyle/>
        <a:p>
          <a:endParaRPr lang="en-US"/>
        </a:p>
      </dgm:t>
    </dgm:pt>
    <dgm:pt modelId="{4ED08033-1970-48A7-9DAD-97FEEF0469CE}">
      <dgm:prSet phldrT="[Text]" custT="1"/>
      <dgm:spPr/>
      <dgm:t>
        <a:bodyPr/>
        <a:lstStyle/>
        <a:p>
          <a:r>
            <a:rPr lang="sr-Latn-RS" sz="4400" b="0" cap="none" spc="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Pretnje</a:t>
          </a:r>
          <a:endParaRPr lang="en-US" sz="4400" b="0" cap="none" spc="0" dirty="0">
            <a:ln w="18415" cmpd="sng">
              <a:solidFill>
                <a:schemeClr val="bg1"/>
              </a:solidFill>
              <a:prstDash val="solid"/>
            </a:ln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F596500B-D0E4-4836-959A-1A0CB002AD53}" type="sibTrans" cxnId="{576209D7-1300-4070-A348-207E6A1F5ACF}">
      <dgm:prSet/>
      <dgm:spPr/>
      <dgm:t>
        <a:bodyPr/>
        <a:lstStyle/>
        <a:p>
          <a:endParaRPr lang="en-US"/>
        </a:p>
      </dgm:t>
    </dgm:pt>
    <dgm:pt modelId="{45464EB9-3433-41EA-8B04-9774498B20B5}" type="parTrans" cxnId="{576209D7-1300-4070-A348-207E6A1F5ACF}">
      <dgm:prSet/>
      <dgm:spPr/>
      <dgm:t>
        <a:bodyPr/>
        <a:lstStyle/>
        <a:p>
          <a:endParaRPr lang="en-US"/>
        </a:p>
      </dgm:t>
    </dgm:pt>
    <dgm:pt modelId="{12FF401B-C524-4ED9-9E4E-7DB4394014C6}" type="pres">
      <dgm:prSet presAssocID="{28713A94-B92C-4A21-9721-F655BCD7591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BF2914-1C56-4873-BFA8-801F0CF610BF}" type="pres">
      <dgm:prSet presAssocID="{430338ED-A148-422C-9598-11C57E44DFB3}" presName="upArrow" presStyleLbl="node1" presStyleIdx="0" presStyleCnt="2" custScaleX="137741" custScaleY="95721"/>
      <dgm:spPr/>
      <dgm:t>
        <a:bodyPr/>
        <a:lstStyle/>
        <a:p>
          <a:endParaRPr lang="en-US"/>
        </a:p>
      </dgm:t>
    </dgm:pt>
    <dgm:pt modelId="{431195AE-2E5D-49DA-B4EE-68B19B527828}" type="pres">
      <dgm:prSet presAssocID="{430338ED-A148-422C-9598-11C57E44DFB3}" presName="upArrowText" presStyleLbl="revTx" presStyleIdx="0" presStyleCnt="2" custScaleX="51868" custScaleY="31819" custLinFactNeighborX="-77811" custLinFactNeighborY="226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34CC2F-C937-4513-910E-E690F27F6159}" type="pres">
      <dgm:prSet presAssocID="{4ED08033-1970-48A7-9DAD-97FEEF0469CE}" presName="downArrow" presStyleLbl="node1" presStyleIdx="1" presStyleCnt="2" custScaleX="137741" custScaleY="95721"/>
      <dgm:spPr>
        <a:solidFill>
          <a:schemeClr val="accent3"/>
        </a:solidFill>
      </dgm:spPr>
      <dgm:t>
        <a:bodyPr/>
        <a:lstStyle/>
        <a:p>
          <a:endParaRPr lang="en-US"/>
        </a:p>
      </dgm:t>
    </dgm:pt>
    <dgm:pt modelId="{AB81A627-AB2B-40F6-AF91-EF3167AD1595}" type="pres">
      <dgm:prSet presAssocID="{4ED08033-1970-48A7-9DAD-97FEEF0469CE}" presName="downArrowText" presStyleLbl="revTx" presStyleIdx="1" presStyleCnt="2" custScaleX="63623" custScaleY="31887" custLinFactNeighborX="-75487" custLinFactNeighborY="-1082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22351B-463E-4482-9C07-0E0A2F7831BB}" type="presOf" srcId="{28713A94-B92C-4A21-9721-F655BCD7591D}" destId="{12FF401B-C524-4ED9-9E4E-7DB4394014C6}" srcOrd="0" destOrd="0" presId="urn:microsoft.com/office/officeart/2005/8/layout/arrow4"/>
    <dgm:cxn modelId="{8FE65D3E-EC56-474C-AAD7-6AC5C127B7E7}" type="presOf" srcId="{430338ED-A148-422C-9598-11C57E44DFB3}" destId="{431195AE-2E5D-49DA-B4EE-68B19B527828}" srcOrd="0" destOrd="0" presId="urn:microsoft.com/office/officeart/2005/8/layout/arrow4"/>
    <dgm:cxn modelId="{576209D7-1300-4070-A348-207E6A1F5ACF}" srcId="{28713A94-B92C-4A21-9721-F655BCD7591D}" destId="{4ED08033-1970-48A7-9DAD-97FEEF0469CE}" srcOrd="1" destOrd="0" parTransId="{45464EB9-3433-41EA-8B04-9774498B20B5}" sibTransId="{F596500B-D0E4-4836-959A-1A0CB002AD53}"/>
    <dgm:cxn modelId="{5941A307-193A-4EA8-8F03-3A253AD6AFA1}" srcId="{28713A94-B92C-4A21-9721-F655BCD7591D}" destId="{430338ED-A148-422C-9598-11C57E44DFB3}" srcOrd="0" destOrd="0" parTransId="{C88109C9-36E0-408F-BC93-F8F1A39A25EB}" sibTransId="{0B8C5FD8-4FF5-46DE-AC2A-B7EA5D7BA3EF}"/>
    <dgm:cxn modelId="{CBC4133F-E4C4-42B9-8D3E-C7B1A9D9E872}" type="presOf" srcId="{4ED08033-1970-48A7-9DAD-97FEEF0469CE}" destId="{AB81A627-AB2B-40F6-AF91-EF3167AD1595}" srcOrd="0" destOrd="0" presId="urn:microsoft.com/office/officeart/2005/8/layout/arrow4"/>
    <dgm:cxn modelId="{A399127A-69C9-446D-9980-6CA0FB587A11}" type="presParOf" srcId="{12FF401B-C524-4ED9-9E4E-7DB4394014C6}" destId="{F9BF2914-1C56-4873-BFA8-801F0CF610BF}" srcOrd="0" destOrd="0" presId="urn:microsoft.com/office/officeart/2005/8/layout/arrow4"/>
    <dgm:cxn modelId="{FCE33E6B-EC8F-4B46-A420-69111C7E2C88}" type="presParOf" srcId="{12FF401B-C524-4ED9-9E4E-7DB4394014C6}" destId="{431195AE-2E5D-49DA-B4EE-68B19B527828}" srcOrd="1" destOrd="0" presId="urn:microsoft.com/office/officeart/2005/8/layout/arrow4"/>
    <dgm:cxn modelId="{CD2FD15E-FAD0-4C6B-8DAD-2872AEF6CDDA}" type="presParOf" srcId="{12FF401B-C524-4ED9-9E4E-7DB4394014C6}" destId="{DB34CC2F-C937-4513-910E-E690F27F6159}" srcOrd="2" destOrd="0" presId="urn:microsoft.com/office/officeart/2005/8/layout/arrow4"/>
    <dgm:cxn modelId="{F4367D03-B61F-44E2-9839-D45DC69B2EA8}" type="presParOf" srcId="{12FF401B-C524-4ED9-9E4E-7DB4394014C6}" destId="{AB81A627-AB2B-40F6-AF91-EF3167AD1595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6D590F-C50B-4309-B79F-EAC7EEA4EE35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D342A67-4E38-4EE7-89C4-8A2271B4ACB1}">
      <dgm:prSet phldrT="[Text]" custT="1"/>
      <dgm:spPr/>
      <dgm:t>
        <a:bodyPr/>
        <a:lstStyle/>
        <a:p>
          <a:r>
            <a:rPr lang="sr-Latn-RS" sz="3000" b="0" cap="none" spc="0" dirty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Koji?</a:t>
          </a:r>
          <a:endParaRPr lang="en-US" sz="3000" b="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EFCD0564-A4B5-4B85-9FCC-609B48909F2F}" type="parTrans" cxnId="{B1BC3006-4C50-45D0-86B9-3C371E6B8E17}">
      <dgm:prSet/>
      <dgm:spPr/>
      <dgm:t>
        <a:bodyPr/>
        <a:lstStyle/>
        <a:p>
          <a:endParaRPr lang="en-US"/>
        </a:p>
      </dgm:t>
    </dgm:pt>
    <dgm:pt modelId="{38A45E24-9DA5-4666-952E-23D40C5E33A3}" type="sibTrans" cxnId="{B1BC3006-4C50-45D0-86B9-3C371E6B8E17}">
      <dgm:prSet/>
      <dgm:spPr/>
      <dgm:t>
        <a:bodyPr/>
        <a:lstStyle/>
        <a:p>
          <a:endParaRPr lang="en-US"/>
        </a:p>
      </dgm:t>
    </dgm:pt>
    <dgm:pt modelId="{A54E228A-AC83-4596-8058-B35182D67F3D}">
      <dgm:prSet phldrT="[Text]" custT="1"/>
      <dgm:spPr/>
      <dgm:t>
        <a:bodyPr/>
        <a:lstStyle/>
        <a:p>
          <a:r>
            <a:rPr lang="sr-Latn-RS" sz="1800" dirty="0" smtClean="0"/>
            <a:t>Broj prodatih proizvoda</a:t>
          </a:r>
          <a:endParaRPr lang="en-US" sz="1800" dirty="0"/>
        </a:p>
      </dgm:t>
    </dgm:pt>
    <dgm:pt modelId="{4EFC73D1-461C-4A40-A487-466A7287623F}" type="parTrans" cxnId="{111A16F0-6C45-4FCC-96F8-A067870F188D}">
      <dgm:prSet/>
      <dgm:spPr/>
      <dgm:t>
        <a:bodyPr/>
        <a:lstStyle/>
        <a:p>
          <a:endParaRPr lang="en-US"/>
        </a:p>
      </dgm:t>
    </dgm:pt>
    <dgm:pt modelId="{918FE5FF-58ED-4571-883D-0F3C38635E74}" type="sibTrans" cxnId="{111A16F0-6C45-4FCC-96F8-A067870F188D}">
      <dgm:prSet/>
      <dgm:spPr/>
      <dgm:t>
        <a:bodyPr/>
        <a:lstStyle/>
        <a:p>
          <a:endParaRPr lang="en-US"/>
        </a:p>
      </dgm:t>
    </dgm:pt>
    <dgm:pt modelId="{3D20AF22-79BF-45AB-AFB1-3172422ECBA5}">
      <dgm:prSet phldrT="[Text]" custT="1"/>
      <dgm:spPr/>
      <dgm:t>
        <a:bodyPr/>
        <a:lstStyle/>
        <a:p>
          <a:r>
            <a:rPr lang="sr-Latn-RS" sz="1800" dirty="0" smtClean="0"/>
            <a:t>Povraćaj investicije u promociju</a:t>
          </a:r>
          <a:endParaRPr lang="en-US" sz="1800" dirty="0"/>
        </a:p>
      </dgm:t>
    </dgm:pt>
    <dgm:pt modelId="{68283A2C-90E6-4B82-85A0-537F1EDDE5DD}" type="parTrans" cxnId="{2CDD5F68-C9B0-4CB7-8084-BBB292BA25C4}">
      <dgm:prSet/>
      <dgm:spPr/>
      <dgm:t>
        <a:bodyPr/>
        <a:lstStyle/>
        <a:p>
          <a:endParaRPr lang="en-US"/>
        </a:p>
      </dgm:t>
    </dgm:pt>
    <dgm:pt modelId="{CD5EDB47-28E0-47AE-9A6D-8BC0921DD352}" type="sibTrans" cxnId="{2CDD5F68-C9B0-4CB7-8084-BBB292BA25C4}">
      <dgm:prSet/>
      <dgm:spPr/>
      <dgm:t>
        <a:bodyPr/>
        <a:lstStyle/>
        <a:p>
          <a:endParaRPr lang="en-US"/>
        </a:p>
      </dgm:t>
    </dgm:pt>
    <dgm:pt modelId="{FC524ABE-724F-47EE-B4DD-3CB705646EBD}">
      <dgm:prSet phldrT="[Text]" custT="1"/>
      <dgm:spPr/>
      <dgm:t>
        <a:bodyPr/>
        <a:lstStyle/>
        <a:p>
          <a:r>
            <a:rPr lang="sr-Latn-RS" sz="3000" b="0" cap="none" spc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Kada?</a:t>
          </a:r>
          <a:endParaRPr lang="en-US" sz="3000" b="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87AE87DC-3509-4B58-86E2-ED1197ACB533}" type="parTrans" cxnId="{1325BD93-6C7A-4151-90D8-3D7F4C43DD85}">
      <dgm:prSet/>
      <dgm:spPr/>
      <dgm:t>
        <a:bodyPr/>
        <a:lstStyle/>
        <a:p>
          <a:endParaRPr lang="en-US"/>
        </a:p>
      </dgm:t>
    </dgm:pt>
    <dgm:pt modelId="{35D87EE5-77D3-40E0-8C72-8E0B24908268}" type="sibTrans" cxnId="{1325BD93-6C7A-4151-90D8-3D7F4C43DD85}">
      <dgm:prSet/>
      <dgm:spPr/>
      <dgm:t>
        <a:bodyPr/>
        <a:lstStyle/>
        <a:p>
          <a:endParaRPr lang="en-US"/>
        </a:p>
      </dgm:t>
    </dgm:pt>
    <dgm:pt modelId="{9A7EBE12-392B-4B0F-8F3A-92BA6D27CA41}">
      <dgm:prSet phldrT="[Text]"/>
      <dgm:spPr/>
      <dgm:t>
        <a:bodyPr/>
        <a:lstStyle/>
        <a:p>
          <a:r>
            <a:rPr lang="sr-Latn-RS" sz="1800" dirty="0" smtClean="0"/>
            <a:t>Kvartalno</a:t>
          </a:r>
          <a:endParaRPr lang="en-US" sz="1800" dirty="0"/>
        </a:p>
      </dgm:t>
    </dgm:pt>
    <dgm:pt modelId="{0D24EBE6-74F5-4DFC-890D-3DAD9C144E26}" type="parTrans" cxnId="{4E4EF292-99EB-4A79-B40C-8730FB8A835D}">
      <dgm:prSet/>
      <dgm:spPr/>
      <dgm:t>
        <a:bodyPr/>
        <a:lstStyle/>
        <a:p>
          <a:endParaRPr lang="en-US"/>
        </a:p>
      </dgm:t>
    </dgm:pt>
    <dgm:pt modelId="{7DDA4ABD-5CA3-48EA-A593-382136667D58}" type="sibTrans" cxnId="{4E4EF292-99EB-4A79-B40C-8730FB8A835D}">
      <dgm:prSet/>
      <dgm:spPr/>
      <dgm:t>
        <a:bodyPr/>
        <a:lstStyle/>
        <a:p>
          <a:endParaRPr lang="en-US"/>
        </a:p>
      </dgm:t>
    </dgm:pt>
    <dgm:pt modelId="{998BF3A6-588B-4C08-A0D9-EBEE6E28C1B2}">
      <dgm:prSet phldrT="[Text]"/>
      <dgm:spPr/>
      <dgm:t>
        <a:bodyPr/>
        <a:lstStyle/>
        <a:p>
          <a:r>
            <a:rPr lang="sr-Latn-RS" sz="1800" dirty="0" smtClean="0"/>
            <a:t>3 meseca nakon završetka promocije</a:t>
          </a:r>
          <a:endParaRPr lang="en-US" sz="1800" dirty="0"/>
        </a:p>
      </dgm:t>
    </dgm:pt>
    <dgm:pt modelId="{5B5F9931-2969-4BC8-9D68-B8863A38AECE}" type="parTrans" cxnId="{AC9276A0-C761-4F19-AE95-20C6F2C0F7A4}">
      <dgm:prSet/>
      <dgm:spPr/>
      <dgm:t>
        <a:bodyPr/>
        <a:lstStyle/>
        <a:p>
          <a:endParaRPr lang="en-US"/>
        </a:p>
      </dgm:t>
    </dgm:pt>
    <dgm:pt modelId="{74640CC4-F3BA-4B19-9364-C54D8A614C10}" type="sibTrans" cxnId="{AC9276A0-C761-4F19-AE95-20C6F2C0F7A4}">
      <dgm:prSet/>
      <dgm:spPr/>
      <dgm:t>
        <a:bodyPr/>
        <a:lstStyle/>
        <a:p>
          <a:endParaRPr lang="en-US"/>
        </a:p>
      </dgm:t>
    </dgm:pt>
    <dgm:pt modelId="{F3A17A5C-14B2-435E-B88F-0B84F0DBBDBD}">
      <dgm:prSet phldrT="[Text]" custT="1"/>
      <dgm:spPr/>
      <dgm:t>
        <a:bodyPr/>
        <a:lstStyle/>
        <a:p>
          <a:r>
            <a:rPr lang="sr-Latn-RS" sz="3000" b="0" cap="none" spc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Zašto?</a:t>
          </a:r>
          <a:endParaRPr lang="en-US" sz="3000" b="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6094A2FA-E27C-4C10-A389-6A367CA71C8B}" type="parTrans" cxnId="{DE7F010F-8C53-413F-8EC4-C4A7259F518E}">
      <dgm:prSet/>
      <dgm:spPr/>
      <dgm:t>
        <a:bodyPr/>
        <a:lstStyle/>
        <a:p>
          <a:endParaRPr lang="en-US"/>
        </a:p>
      </dgm:t>
    </dgm:pt>
    <dgm:pt modelId="{51915F02-2A55-48EE-AA8C-10B00BE8890A}" type="sibTrans" cxnId="{DE7F010F-8C53-413F-8EC4-C4A7259F518E}">
      <dgm:prSet/>
      <dgm:spPr/>
      <dgm:t>
        <a:bodyPr/>
        <a:lstStyle/>
        <a:p>
          <a:endParaRPr lang="en-US"/>
        </a:p>
      </dgm:t>
    </dgm:pt>
    <dgm:pt modelId="{3D9EDE81-9A92-4BFD-A13F-84534E9B9A0B}">
      <dgm:prSet phldrT="[Text]"/>
      <dgm:spPr/>
      <dgm:t>
        <a:bodyPr/>
        <a:lstStyle/>
        <a:p>
          <a:r>
            <a:rPr lang="sr-Latn-RS" sz="1800" dirty="0" smtClean="0"/>
            <a:t>Planiranje budućeg poslovanja i prihoda</a:t>
          </a:r>
          <a:endParaRPr lang="en-US" sz="1800" dirty="0"/>
        </a:p>
      </dgm:t>
    </dgm:pt>
    <dgm:pt modelId="{FD2B5E49-B36F-4ACC-AECF-8B0B76D11C16}" type="parTrans" cxnId="{FD8AFA9C-9CE3-4DFE-9B8E-37A0E4F95F4D}">
      <dgm:prSet/>
      <dgm:spPr/>
      <dgm:t>
        <a:bodyPr/>
        <a:lstStyle/>
        <a:p>
          <a:endParaRPr lang="en-US"/>
        </a:p>
      </dgm:t>
    </dgm:pt>
    <dgm:pt modelId="{A13A64B1-2E3D-4CD0-BA8F-EA2522B8EDEE}" type="sibTrans" cxnId="{FD8AFA9C-9CE3-4DFE-9B8E-37A0E4F95F4D}">
      <dgm:prSet/>
      <dgm:spPr/>
      <dgm:t>
        <a:bodyPr/>
        <a:lstStyle/>
        <a:p>
          <a:endParaRPr lang="en-US"/>
        </a:p>
      </dgm:t>
    </dgm:pt>
    <dgm:pt modelId="{8C4C4D18-59CF-4098-B2F6-6E294A9D522B}">
      <dgm:prSet phldrT="[Text]"/>
      <dgm:spPr/>
      <dgm:t>
        <a:bodyPr/>
        <a:lstStyle/>
        <a:p>
          <a:r>
            <a:rPr lang="sr-Latn-RS" sz="1800" dirty="0" smtClean="0"/>
            <a:t>Uspešnost promocije</a:t>
          </a:r>
          <a:endParaRPr lang="en-US" sz="1800" dirty="0"/>
        </a:p>
      </dgm:t>
    </dgm:pt>
    <dgm:pt modelId="{C0D06F9A-F171-442F-89C3-DEC0752B38C7}" type="parTrans" cxnId="{A42513DB-C5E8-4152-9DFA-F0FFCCA88194}">
      <dgm:prSet/>
      <dgm:spPr/>
      <dgm:t>
        <a:bodyPr/>
        <a:lstStyle/>
        <a:p>
          <a:endParaRPr lang="en-US"/>
        </a:p>
      </dgm:t>
    </dgm:pt>
    <dgm:pt modelId="{3171F251-8694-4D95-A78B-4E0117421A29}" type="sibTrans" cxnId="{A42513DB-C5E8-4152-9DFA-F0FFCCA88194}">
      <dgm:prSet/>
      <dgm:spPr/>
      <dgm:t>
        <a:bodyPr/>
        <a:lstStyle/>
        <a:p>
          <a:endParaRPr lang="en-US"/>
        </a:p>
      </dgm:t>
    </dgm:pt>
    <dgm:pt modelId="{B9101D3B-1B14-4B2B-BF1B-EF4D5FA87FA5}">
      <dgm:prSet phldrT="[Text]" custT="1"/>
      <dgm:spPr/>
      <dgm:t>
        <a:bodyPr/>
        <a:lstStyle/>
        <a:p>
          <a:r>
            <a:rPr lang="sr-Latn-RS" sz="1800" dirty="0" smtClean="0"/>
            <a:t>E-prodaja/hipermarketi</a:t>
          </a:r>
          <a:endParaRPr lang="en-US" sz="1800" dirty="0"/>
        </a:p>
      </dgm:t>
    </dgm:pt>
    <dgm:pt modelId="{329A2741-22A6-4B42-8285-B8B1E14C9E96}" type="parTrans" cxnId="{772D469D-55EF-47CE-A11E-3AB8E2FB4AEF}">
      <dgm:prSet/>
      <dgm:spPr/>
      <dgm:t>
        <a:bodyPr/>
        <a:lstStyle/>
        <a:p>
          <a:endParaRPr lang="en-US"/>
        </a:p>
      </dgm:t>
    </dgm:pt>
    <dgm:pt modelId="{E5A6E8E4-26E9-4CD4-9B9B-8770D6D61665}" type="sibTrans" cxnId="{772D469D-55EF-47CE-A11E-3AB8E2FB4AEF}">
      <dgm:prSet/>
      <dgm:spPr/>
      <dgm:t>
        <a:bodyPr/>
        <a:lstStyle/>
        <a:p>
          <a:endParaRPr lang="en-US"/>
        </a:p>
      </dgm:t>
    </dgm:pt>
    <dgm:pt modelId="{60AC82C3-2F9B-4BCF-A943-D5099B09C319}">
      <dgm:prSet phldrT="[Text]" custT="1"/>
      <dgm:spPr/>
      <dgm:t>
        <a:bodyPr/>
        <a:lstStyle/>
        <a:p>
          <a:r>
            <a:rPr lang="sr-Latn-RS" sz="1800" dirty="0" smtClean="0"/>
            <a:t>Mali/Veliki „Griller”</a:t>
          </a:r>
          <a:endParaRPr lang="en-US" sz="1800" dirty="0"/>
        </a:p>
      </dgm:t>
    </dgm:pt>
    <dgm:pt modelId="{C9058236-EFF5-4846-9525-EE01A36DA233}" type="parTrans" cxnId="{C7A10D6A-8DD4-4F16-9BF2-BCD0104C25D7}">
      <dgm:prSet/>
      <dgm:spPr/>
      <dgm:t>
        <a:bodyPr/>
        <a:lstStyle/>
        <a:p>
          <a:endParaRPr lang="en-US"/>
        </a:p>
      </dgm:t>
    </dgm:pt>
    <dgm:pt modelId="{EA7EA54C-A483-4722-B060-A9314FFD32A4}" type="sibTrans" cxnId="{C7A10D6A-8DD4-4F16-9BF2-BCD0104C25D7}">
      <dgm:prSet/>
      <dgm:spPr/>
      <dgm:t>
        <a:bodyPr/>
        <a:lstStyle/>
        <a:p>
          <a:endParaRPr lang="en-US"/>
        </a:p>
      </dgm:t>
    </dgm:pt>
    <dgm:pt modelId="{9659C887-795D-4CE0-8938-E6E13DADAFCB}">
      <dgm:prSet phldrT="[Text]"/>
      <dgm:spPr/>
      <dgm:t>
        <a:bodyPr/>
        <a:lstStyle/>
        <a:p>
          <a:endParaRPr lang="en-US" sz="1800" dirty="0"/>
        </a:p>
      </dgm:t>
    </dgm:pt>
    <dgm:pt modelId="{F1E99C8F-C156-46F0-BB70-739F87F48940}" type="parTrans" cxnId="{92B5AF36-444B-4560-BEDD-E53FE692B6E4}">
      <dgm:prSet/>
      <dgm:spPr/>
      <dgm:t>
        <a:bodyPr/>
        <a:lstStyle/>
        <a:p>
          <a:endParaRPr lang="en-US"/>
        </a:p>
      </dgm:t>
    </dgm:pt>
    <dgm:pt modelId="{449581B0-5574-4E04-84F0-D1F7F9B51D8C}" type="sibTrans" cxnId="{92B5AF36-444B-4560-BEDD-E53FE692B6E4}">
      <dgm:prSet/>
      <dgm:spPr/>
      <dgm:t>
        <a:bodyPr/>
        <a:lstStyle/>
        <a:p>
          <a:endParaRPr lang="en-US"/>
        </a:p>
      </dgm:t>
    </dgm:pt>
    <dgm:pt modelId="{2D2DA6C2-A996-420D-8BA9-A6E8F41D3B32}">
      <dgm:prSet phldrT="[Text]" custT="1"/>
      <dgm:spPr/>
      <dgm:t>
        <a:bodyPr/>
        <a:lstStyle/>
        <a:p>
          <a:r>
            <a:rPr lang="sr-Latn-RS" sz="1800" dirty="0" smtClean="0"/>
            <a:t>„Likes” &amp; „Reach” na društvenim mrežama</a:t>
          </a:r>
          <a:endParaRPr lang="en-US" sz="1800" dirty="0"/>
        </a:p>
      </dgm:t>
    </dgm:pt>
    <dgm:pt modelId="{CFAA1736-6258-4187-9A18-63C6AAD8F48F}" type="parTrans" cxnId="{C051B65E-D64A-4116-8A9A-FCA7C6EF089C}">
      <dgm:prSet/>
      <dgm:spPr/>
      <dgm:t>
        <a:bodyPr/>
        <a:lstStyle/>
        <a:p>
          <a:endParaRPr lang="en-US"/>
        </a:p>
      </dgm:t>
    </dgm:pt>
    <dgm:pt modelId="{0187C258-923E-44C2-8AEB-513DEDD0B34D}" type="sibTrans" cxnId="{C051B65E-D64A-4116-8A9A-FCA7C6EF089C}">
      <dgm:prSet/>
      <dgm:spPr/>
      <dgm:t>
        <a:bodyPr/>
        <a:lstStyle/>
        <a:p>
          <a:endParaRPr lang="en-US"/>
        </a:p>
      </dgm:t>
    </dgm:pt>
    <dgm:pt modelId="{36CA9B97-E3D8-4BD1-8144-3422C1BAAC70}">
      <dgm:prSet phldrT="[Text]"/>
      <dgm:spPr/>
      <dgm:t>
        <a:bodyPr/>
        <a:lstStyle/>
        <a:p>
          <a:r>
            <a:rPr lang="sr-Latn-RS" sz="1800" dirty="0" smtClean="0"/>
            <a:t>7 dana nakom objave </a:t>
          </a:r>
          <a:endParaRPr lang="en-US" sz="1800" dirty="0"/>
        </a:p>
      </dgm:t>
    </dgm:pt>
    <dgm:pt modelId="{52E8AD76-34DB-4D33-8737-AB9D874F0DD2}" type="parTrans" cxnId="{1333E908-0E24-4050-960E-F3F01360C352}">
      <dgm:prSet/>
      <dgm:spPr/>
      <dgm:t>
        <a:bodyPr/>
        <a:lstStyle/>
        <a:p>
          <a:endParaRPr lang="en-US"/>
        </a:p>
      </dgm:t>
    </dgm:pt>
    <dgm:pt modelId="{4FBC6AFF-2757-435D-94F8-913BB3E16C8A}" type="sibTrans" cxnId="{1333E908-0E24-4050-960E-F3F01360C352}">
      <dgm:prSet/>
      <dgm:spPr/>
      <dgm:t>
        <a:bodyPr/>
        <a:lstStyle/>
        <a:p>
          <a:endParaRPr lang="en-US"/>
        </a:p>
      </dgm:t>
    </dgm:pt>
    <dgm:pt modelId="{88AB9208-5365-4B1C-B600-7D036D84D80B}">
      <dgm:prSet phldrT="[Text]"/>
      <dgm:spPr/>
      <dgm:t>
        <a:bodyPr/>
        <a:lstStyle/>
        <a:p>
          <a:r>
            <a:rPr lang="sr-Latn-RS" sz="1800" dirty="0" smtClean="0"/>
            <a:t>Prihvaćenost sadržaja</a:t>
          </a:r>
          <a:endParaRPr lang="en-US" sz="1800" dirty="0"/>
        </a:p>
      </dgm:t>
    </dgm:pt>
    <dgm:pt modelId="{B5E457A1-6834-448A-8784-854CA300D161}" type="parTrans" cxnId="{B4712B9A-4A51-4CB6-AD29-971647B2D432}">
      <dgm:prSet/>
      <dgm:spPr/>
      <dgm:t>
        <a:bodyPr/>
        <a:lstStyle/>
        <a:p>
          <a:endParaRPr lang="en-US"/>
        </a:p>
      </dgm:t>
    </dgm:pt>
    <dgm:pt modelId="{605FB2E2-34D2-4F6E-8CCF-B1807B5C5587}" type="sibTrans" cxnId="{B4712B9A-4A51-4CB6-AD29-971647B2D432}">
      <dgm:prSet/>
      <dgm:spPr/>
      <dgm:t>
        <a:bodyPr/>
        <a:lstStyle/>
        <a:p>
          <a:endParaRPr lang="en-US"/>
        </a:p>
      </dgm:t>
    </dgm:pt>
    <dgm:pt modelId="{75CCC664-BF1E-4431-A611-D12ED78E5BCA}">
      <dgm:prSet phldrT="[Text]" custT="1"/>
      <dgm:spPr/>
      <dgm:t>
        <a:bodyPr/>
        <a:lstStyle/>
        <a:p>
          <a:endParaRPr lang="en-US" sz="800" dirty="0"/>
        </a:p>
      </dgm:t>
    </dgm:pt>
    <dgm:pt modelId="{45B75E8F-EE06-4DEA-9741-841DFFEA386D}" type="parTrans" cxnId="{923C861B-6CA9-454F-9FE7-64E336629DC7}">
      <dgm:prSet/>
      <dgm:spPr/>
      <dgm:t>
        <a:bodyPr/>
        <a:lstStyle/>
        <a:p>
          <a:endParaRPr lang="en-US"/>
        </a:p>
      </dgm:t>
    </dgm:pt>
    <dgm:pt modelId="{C1FF97AC-E0F9-49F2-AB2D-96DD26D40A24}" type="sibTrans" cxnId="{923C861B-6CA9-454F-9FE7-64E336629DC7}">
      <dgm:prSet/>
      <dgm:spPr/>
      <dgm:t>
        <a:bodyPr/>
        <a:lstStyle/>
        <a:p>
          <a:endParaRPr lang="en-US"/>
        </a:p>
      </dgm:t>
    </dgm:pt>
    <dgm:pt modelId="{0935C93A-3C19-4A3E-8B28-4032EAB367BD}">
      <dgm:prSet phldrT="[Text]"/>
      <dgm:spPr/>
      <dgm:t>
        <a:bodyPr/>
        <a:lstStyle/>
        <a:p>
          <a:endParaRPr lang="en-US" sz="1800" dirty="0"/>
        </a:p>
      </dgm:t>
    </dgm:pt>
    <dgm:pt modelId="{7D880796-792E-4E9C-84B3-1C9D4A741586}" type="parTrans" cxnId="{2AAAEE5A-EBCA-4A35-BD00-DDA8E9A954C5}">
      <dgm:prSet/>
      <dgm:spPr/>
      <dgm:t>
        <a:bodyPr/>
        <a:lstStyle/>
        <a:p>
          <a:endParaRPr lang="en-US"/>
        </a:p>
      </dgm:t>
    </dgm:pt>
    <dgm:pt modelId="{BD021D70-6B47-4342-8614-01EDB6E47CEB}" type="sibTrans" cxnId="{2AAAEE5A-EBCA-4A35-BD00-DDA8E9A954C5}">
      <dgm:prSet/>
      <dgm:spPr/>
      <dgm:t>
        <a:bodyPr/>
        <a:lstStyle/>
        <a:p>
          <a:endParaRPr lang="en-US"/>
        </a:p>
      </dgm:t>
    </dgm:pt>
    <dgm:pt modelId="{E59CD03B-1424-403C-ABFF-7E77B036A87E}">
      <dgm:prSet phldrT="[Text]" custT="1"/>
      <dgm:spPr/>
      <dgm:t>
        <a:bodyPr/>
        <a:lstStyle/>
        <a:p>
          <a:endParaRPr lang="en-US" sz="800" dirty="0"/>
        </a:p>
      </dgm:t>
    </dgm:pt>
    <dgm:pt modelId="{D5F41DF4-DD85-4771-AAEF-2DC1D9E54BD7}" type="parTrans" cxnId="{76A09DD5-36D4-404A-A96B-08C81FB8713E}">
      <dgm:prSet/>
      <dgm:spPr/>
      <dgm:t>
        <a:bodyPr/>
        <a:lstStyle/>
        <a:p>
          <a:endParaRPr lang="en-US"/>
        </a:p>
      </dgm:t>
    </dgm:pt>
    <dgm:pt modelId="{02D80E1A-8B7A-4BE6-B37D-D4BA410055FE}" type="sibTrans" cxnId="{76A09DD5-36D4-404A-A96B-08C81FB8713E}">
      <dgm:prSet/>
      <dgm:spPr/>
      <dgm:t>
        <a:bodyPr/>
        <a:lstStyle/>
        <a:p>
          <a:endParaRPr lang="en-US"/>
        </a:p>
      </dgm:t>
    </dgm:pt>
    <dgm:pt modelId="{8428B570-456E-4C5F-B05B-43A4A4AA2EF0}">
      <dgm:prSet phldrT="[Text]"/>
      <dgm:spPr/>
      <dgm:t>
        <a:bodyPr/>
        <a:lstStyle/>
        <a:p>
          <a:endParaRPr lang="en-US" sz="1800" dirty="0"/>
        </a:p>
      </dgm:t>
    </dgm:pt>
    <dgm:pt modelId="{9C09D084-0311-4182-8C28-72E4A7E6BACC}" type="parTrans" cxnId="{2CE5021A-6544-447C-9072-22E22AD403FD}">
      <dgm:prSet/>
      <dgm:spPr/>
      <dgm:t>
        <a:bodyPr/>
        <a:lstStyle/>
        <a:p>
          <a:endParaRPr lang="en-US"/>
        </a:p>
      </dgm:t>
    </dgm:pt>
    <dgm:pt modelId="{F48FC4E4-A120-4D1F-9AEB-A9DEDEED5E35}" type="sibTrans" cxnId="{2CE5021A-6544-447C-9072-22E22AD403FD}">
      <dgm:prSet/>
      <dgm:spPr/>
      <dgm:t>
        <a:bodyPr/>
        <a:lstStyle/>
        <a:p>
          <a:endParaRPr lang="en-US"/>
        </a:p>
      </dgm:t>
    </dgm:pt>
    <dgm:pt modelId="{86A36129-06F7-4BD8-8764-15FA8D8F0AF2}">
      <dgm:prSet phldrT="[Text]" custT="1"/>
      <dgm:spPr/>
      <dgm:t>
        <a:bodyPr/>
        <a:lstStyle/>
        <a:p>
          <a:endParaRPr lang="en-US" sz="800" dirty="0"/>
        </a:p>
      </dgm:t>
    </dgm:pt>
    <dgm:pt modelId="{9D805430-2489-4000-A358-3D4F75D775B8}" type="parTrans" cxnId="{AE798D21-6555-4FF9-A8E0-FBEE599A3D4F}">
      <dgm:prSet/>
      <dgm:spPr/>
      <dgm:t>
        <a:bodyPr/>
        <a:lstStyle/>
        <a:p>
          <a:endParaRPr lang="en-US"/>
        </a:p>
      </dgm:t>
    </dgm:pt>
    <dgm:pt modelId="{3EAB14A2-CCE5-43C9-8074-112C20E38C52}" type="sibTrans" cxnId="{AE798D21-6555-4FF9-A8E0-FBEE599A3D4F}">
      <dgm:prSet/>
      <dgm:spPr/>
      <dgm:t>
        <a:bodyPr/>
        <a:lstStyle/>
        <a:p>
          <a:endParaRPr lang="en-US"/>
        </a:p>
      </dgm:t>
    </dgm:pt>
    <dgm:pt modelId="{4D8C223A-55A6-4865-8D8C-B975D463ECF7}">
      <dgm:prSet phldrT="[Text]" custT="1"/>
      <dgm:spPr/>
      <dgm:t>
        <a:bodyPr/>
        <a:lstStyle/>
        <a:p>
          <a:endParaRPr lang="en-US" sz="900" dirty="0"/>
        </a:p>
      </dgm:t>
    </dgm:pt>
    <dgm:pt modelId="{EE665586-DE06-40A9-8F89-CA11B9B8F070}" type="parTrans" cxnId="{0A42BF3B-B5D1-4541-B6F4-25EFF886BA05}">
      <dgm:prSet/>
      <dgm:spPr/>
      <dgm:t>
        <a:bodyPr/>
        <a:lstStyle/>
        <a:p>
          <a:endParaRPr lang="en-US"/>
        </a:p>
      </dgm:t>
    </dgm:pt>
    <dgm:pt modelId="{9AB6A620-4837-4EF9-AB4B-FA3B8F33AEC3}" type="sibTrans" cxnId="{0A42BF3B-B5D1-4541-B6F4-25EFF886BA05}">
      <dgm:prSet/>
      <dgm:spPr/>
      <dgm:t>
        <a:bodyPr/>
        <a:lstStyle/>
        <a:p>
          <a:endParaRPr lang="en-US"/>
        </a:p>
      </dgm:t>
    </dgm:pt>
    <dgm:pt modelId="{4B9D1DE8-8292-453F-95D2-80BFA9784A19}">
      <dgm:prSet phldrT="[Text]"/>
      <dgm:spPr/>
      <dgm:t>
        <a:bodyPr/>
        <a:lstStyle/>
        <a:p>
          <a:endParaRPr lang="en-US" sz="1800" dirty="0"/>
        </a:p>
      </dgm:t>
    </dgm:pt>
    <dgm:pt modelId="{A4AEEE66-6256-4423-A3F1-EE6E8B2D7454}" type="parTrans" cxnId="{F6DB2AEF-8CDE-4BDF-BDA4-13AD2EFF0ACE}">
      <dgm:prSet/>
      <dgm:spPr/>
      <dgm:t>
        <a:bodyPr/>
        <a:lstStyle/>
        <a:p>
          <a:endParaRPr lang="en-US"/>
        </a:p>
      </dgm:t>
    </dgm:pt>
    <dgm:pt modelId="{EDEFA025-401D-4D48-96EC-DB22EE382DEF}" type="sibTrans" cxnId="{F6DB2AEF-8CDE-4BDF-BDA4-13AD2EFF0ACE}">
      <dgm:prSet/>
      <dgm:spPr/>
      <dgm:t>
        <a:bodyPr/>
        <a:lstStyle/>
        <a:p>
          <a:endParaRPr lang="en-US"/>
        </a:p>
      </dgm:t>
    </dgm:pt>
    <dgm:pt modelId="{940112FA-69F1-41A4-85E9-45AABF9EC959}">
      <dgm:prSet phldrT="[Text]" custT="1"/>
      <dgm:spPr/>
      <dgm:t>
        <a:bodyPr/>
        <a:lstStyle/>
        <a:p>
          <a:endParaRPr lang="en-US" sz="800" dirty="0"/>
        </a:p>
      </dgm:t>
    </dgm:pt>
    <dgm:pt modelId="{1609F805-35FC-44C3-B22E-0F042D12F402}" type="parTrans" cxnId="{C446D5CC-A623-4E90-A756-33B4E0BFA7A6}">
      <dgm:prSet/>
      <dgm:spPr/>
      <dgm:t>
        <a:bodyPr/>
        <a:lstStyle/>
        <a:p>
          <a:endParaRPr lang="en-US"/>
        </a:p>
      </dgm:t>
    </dgm:pt>
    <dgm:pt modelId="{7A8E9030-54F6-4187-B1A9-921B8D528E0A}" type="sibTrans" cxnId="{C446D5CC-A623-4E90-A756-33B4E0BFA7A6}">
      <dgm:prSet/>
      <dgm:spPr/>
      <dgm:t>
        <a:bodyPr/>
        <a:lstStyle/>
        <a:p>
          <a:endParaRPr lang="en-US"/>
        </a:p>
      </dgm:t>
    </dgm:pt>
    <dgm:pt modelId="{032F3324-771F-454F-95C5-28932388D950}">
      <dgm:prSet phldrT="[Text]"/>
      <dgm:spPr/>
      <dgm:t>
        <a:bodyPr/>
        <a:lstStyle/>
        <a:p>
          <a:endParaRPr lang="en-US" sz="1800" dirty="0"/>
        </a:p>
      </dgm:t>
    </dgm:pt>
    <dgm:pt modelId="{E8A9E834-076B-4F8B-9D6F-6D087147E134}" type="parTrans" cxnId="{43BB43D1-8D7F-4E73-8505-B5BC492DE88F}">
      <dgm:prSet/>
      <dgm:spPr/>
      <dgm:t>
        <a:bodyPr/>
        <a:lstStyle/>
        <a:p>
          <a:endParaRPr lang="en-US"/>
        </a:p>
      </dgm:t>
    </dgm:pt>
    <dgm:pt modelId="{F608C260-340A-45E1-AD18-F4983AB19BC3}" type="sibTrans" cxnId="{43BB43D1-8D7F-4E73-8505-B5BC492DE88F}">
      <dgm:prSet/>
      <dgm:spPr/>
      <dgm:t>
        <a:bodyPr/>
        <a:lstStyle/>
        <a:p>
          <a:endParaRPr lang="en-US"/>
        </a:p>
      </dgm:t>
    </dgm:pt>
    <dgm:pt modelId="{C626D1AC-0AC6-4768-8BAB-86030F8334DD}">
      <dgm:prSet phldrT="[Text]" custT="1"/>
      <dgm:spPr/>
      <dgm:t>
        <a:bodyPr/>
        <a:lstStyle/>
        <a:p>
          <a:endParaRPr lang="en-US" sz="800" dirty="0"/>
        </a:p>
      </dgm:t>
    </dgm:pt>
    <dgm:pt modelId="{99F112BD-891B-48DC-8E66-E55A644D1407}" type="parTrans" cxnId="{B017283D-4D47-43B6-A56A-C64B7E7C3828}">
      <dgm:prSet/>
      <dgm:spPr/>
      <dgm:t>
        <a:bodyPr/>
        <a:lstStyle/>
        <a:p>
          <a:endParaRPr lang="en-US"/>
        </a:p>
      </dgm:t>
    </dgm:pt>
    <dgm:pt modelId="{F2F6FCDB-2404-4332-9467-4E55588735F7}" type="sibTrans" cxnId="{B017283D-4D47-43B6-A56A-C64B7E7C3828}">
      <dgm:prSet/>
      <dgm:spPr/>
      <dgm:t>
        <a:bodyPr/>
        <a:lstStyle/>
        <a:p>
          <a:endParaRPr lang="en-US"/>
        </a:p>
      </dgm:t>
    </dgm:pt>
    <dgm:pt modelId="{AE6F58BF-FC8E-4D52-AD82-FA97B6D0E8C2}" type="pres">
      <dgm:prSet presAssocID="{AC6D590F-C50B-4309-B79F-EAC7EEA4EE3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5A3ACA-5DE1-46BE-B884-4B917609CF14}" type="pres">
      <dgm:prSet presAssocID="{DD342A67-4E38-4EE7-89C4-8A2271B4ACB1}" presName="node" presStyleLbl="node1" presStyleIdx="0" presStyleCnt="3" custScaleX="2000000" custLinFactX="-50701" custLinFactNeighborX="-100000" custLinFactNeighborY="-2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60B62-775D-4263-B7A7-AC7F019413A1}" type="pres">
      <dgm:prSet presAssocID="{38A45E24-9DA5-4666-952E-23D40C5E33A3}" presName="sibTrans" presStyleCnt="0"/>
      <dgm:spPr/>
      <dgm:t>
        <a:bodyPr/>
        <a:lstStyle/>
        <a:p>
          <a:endParaRPr lang="en-US"/>
        </a:p>
      </dgm:t>
    </dgm:pt>
    <dgm:pt modelId="{C39B1344-0AD6-4C63-B101-4A9914062440}" type="pres">
      <dgm:prSet presAssocID="{FC524ABE-724F-47EE-B4DD-3CB705646EBD}" presName="node" presStyleLbl="node1" presStyleIdx="1" presStyleCnt="3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C53B44-45C7-477C-8ED4-DAB03D710D37}" type="pres">
      <dgm:prSet presAssocID="{35D87EE5-77D3-40E0-8C72-8E0B24908268}" presName="sibTrans" presStyleCnt="0"/>
      <dgm:spPr/>
      <dgm:t>
        <a:bodyPr/>
        <a:lstStyle/>
        <a:p>
          <a:endParaRPr lang="en-US"/>
        </a:p>
      </dgm:t>
    </dgm:pt>
    <dgm:pt modelId="{BDEC8804-6566-4622-8BBD-AC9BC9A03FF9}" type="pres">
      <dgm:prSet presAssocID="{F3A17A5C-14B2-435E-B88F-0B84F0DBBDBD}" presName="node" presStyleLbl="node1" presStyleIdx="2" presStyleCnt="3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B9E189-D94C-41DA-A5E7-9E76C9117A77}" type="presOf" srcId="{8C4C4D18-59CF-4098-B2F6-6E294A9D522B}" destId="{BDEC8804-6566-4622-8BBD-AC9BC9A03FF9}" srcOrd="0" destOrd="4" presId="urn:microsoft.com/office/officeart/2005/8/layout/hList6"/>
    <dgm:cxn modelId="{F6DB2AEF-8CDE-4BDF-BDA4-13AD2EFF0ACE}" srcId="{FC524ABE-724F-47EE-B4DD-3CB705646EBD}" destId="{4B9D1DE8-8292-453F-95D2-80BFA9784A19}" srcOrd="3" destOrd="0" parTransId="{A4AEEE66-6256-4423-A3F1-EE6E8B2D7454}" sibTransId="{EDEFA025-401D-4D48-96EC-DB22EE382DEF}"/>
    <dgm:cxn modelId="{BEBCC527-F61F-42A6-9390-8E9441CCD194}" type="presOf" srcId="{9659C887-795D-4CE0-8938-E6E13DADAFCB}" destId="{325A3ACA-5DE1-46BE-B884-4B917609CF14}" srcOrd="0" destOrd="8" presId="urn:microsoft.com/office/officeart/2005/8/layout/hList6"/>
    <dgm:cxn modelId="{B4712B9A-4A51-4CB6-AD29-971647B2D432}" srcId="{F3A17A5C-14B2-435E-B88F-0B84F0DBBDBD}" destId="{88AB9208-5365-4B1C-B600-7D036D84D80B}" srcOrd="6" destOrd="0" parTransId="{B5E457A1-6834-448A-8784-854CA300D161}" sibTransId="{605FB2E2-34D2-4F6E-8CCF-B1807B5C5587}"/>
    <dgm:cxn modelId="{5B5A6537-6CD1-4E69-AF80-4B386876E671}" type="presOf" srcId="{88AB9208-5365-4B1C-B600-7D036D84D80B}" destId="{BDEC8804-6566-4622-8BBD-AC9BC9A03FF9}" srcOrd="0" destOrd="7" presId="urn:microsoft.com/office/officeart/2005/8/layout/hList6"/>
    <dgm:cxn modelId="{8A1829B3-7054-4849-A8BB-2BF94CC6155E}" type="presOf" srcId="{940112FA-69F1-41A4-85E9-45AABF9EC959}" destId="{C39B1344-0AD6-4C63-B101-4A9914062440}" srcOrd="0" destOrd="6" presId="urn:microsoft.com/office/officeart/2005/8/layout/hList6"/>
    <dgm:cxn modelId="{AE798D21-6555-4FF9-A8E0-FBEE599A3D4F}" srcId="{DD342A67-4E38-4EE7-89C4-8A2271B4ACB1}" destId="{86A36129-06F7-4BD8-8764-15FA8D8F0AF2}" srcOrd="1" destOrd="0" parTransId="{9D805430-2489-4000-A358-3D4F75D775B8}" sibTransId="{3EAB14A2-CCE5-43C9-8074-112C20E38C52}"/>
    <dgm:cxn modelId="{FD8AFA9C-9CE3-4DFE-9B8E-37A0E4F95F4D}" srcId="{F3A17A5C-14B2-435E-B88F-0B84F0DBBDBD}" destId="{3D9EDE81-9A92-4BFD-A13F-84534E9B9A0B}" srcOrd="0" destOrd="0" parTransId="{FD2B5E49-B36F-4ACC-AECF-8B0B76D11C16}" sibTransId="{A13A64B1-2E3D-4CD0-BA8F-EA2522B8EDEE}"/>
    <dgm:cxn modelId="{A42513DB-C5E8-4152-9DFA-F0FFCCA88194}" srcId="{F3A17A5C-14B2-435E-B88F-0B84F0DBBDBD}" destId="{8C4C4D18-59CF-4098-B2F6-6E294A9D522B}" srcOrd="3" destOrd="0" parTransId="{C0D06F9A-F171-442F-89C3-DEC0752B38C7}" sibTransId="{3171F251-8694-4D95-A78B-4E0117421A29}"/>
    <dgm:cxn modelId="{43BB43D1-8D7F-4E73-8505-B5BC492DE88F}" srcId="{F3A17A5C-14B2-435E-B88F-0B84F0DBBDBD}" destId="{032F3324-771F-454F-95C5-28932388D950}" srcOrd="2" destOrd="0" parTransId="{E8A9E834-076B-4F8B-9D6F-6D087147E134}" sibTransId="{F608C260-340A-45E1-AD18-F4983AB19BC3}"/>
    <dgm:cxn modelId="{2CE5021A-6544-447C-9072-22E22AD403FD}" srcId="{F3A17A5C-14B2-435E-B88F-0B84F0DBBDBD}" destId="{8428B570-456E-4C5F-B05B-43A4A4AA2EF0}" srcOrd="4" destOrd="0" parTransId="{9C09D084-0311-4182-8C28-72E4A7E6BACC}" sibTransId="{F48FC4E4-A120-4D1F-9AEB-A9DEDEED5E35}"/>
    <dgm:cxn modelId="{BE71F2BF-6312-4DE3-B9EA-9AB2DE417A9C}" type="presOf" srcId="{E59CD03B-1424-403C-ABFF-7E77B036A87E}" destId="{BDEC8804-6566-4622-8BBD-AC9BC9A03FF9}" srcOrd="0" destOrd="2" presId="urn:microsoft.com/office/officeart/2005/8/layout/hList6"/>
    <dgm:cxn modelId="{76A09DD5-36D4-404A-A96B-08C81FB8713E}" srcId="{F3A17A5C-14B2-435E-B88F-0B84F0DBBDBD}" destId="{E59CD03B-1424-403C-ABFF-7E77B036A87E}" srcOrd="1" destOrd="0" parTransId="{D5F41DF4-DD85-4771-AAEF-2DC1D9E54BD7}" sibTransId="{02D80E1A-8B7A-4BE6-B37D-D4BA410055FE}"/>
    <dgm:cxn modelId="{3B52E6E9-4848-4D9F-8B44-80A90196BC03}" type="presOf" srcId="{86A36129-06F7-4BD8-8764-15FA8D8F0AF2}" destId="{325A3ACA-5DE1-46BE-B884-4B917609CF14}" srcOrd="0" destOrd="4" presId="urn:microsoft.com/office/officeart/2005/8/layout/hList6"/>
    <dgm:cxn modelId="{A4FFF4C1-B320-47DE-9E59-35164BB626F5}" type="presOf" srcId="{8428B570-456E-4C5F-B05B-43A4A4AA2EF0}" destId="{BDEC8804-6566-4622-8BBD-AC9BC9A03FF9}" srcOrd="0" destOrd="5" presId="urn:microsoft.com/office/officeart/2005/8/layout/hList6"/>
    <dgm:cxn modelId="{5AEEB314-FCBD-4AC8-9F96-36250D4FE208}" type="presOf" srcId="{9A7EBE12-392B-4B0F-8F3A-92BA6D27CA41}" destId="{C39B1344-0AD6-4C63-B101-4A9914062440}" srcOrd="0" destOrd="1" presId="urn:microsoft.com/office/officeart/2005/8/layout/hList6"/>
    <dgm:cxn modelId="{065FB9A4-8699-49DB-8DE6-7E26D6140DA5}" type="presOf" srcId="{C626D1AC-0AC6-4768-8BAB-86030F8334DD}" destId="{BDEC8804-6566-4622-8BBD-AC9BC9A03FF9}" srcOrd="0" destOrd="6" presId="urn:microsoft.com/office/officeart/2005/8/layout/hList6"/>
    <dgm:cxn modelId="{2CDD5F68-C9B0-4CB7-8084-BBB292BA25C4}" srcId="{DD342A67-4E38-4EE7-89C4-8A2271B4ACB1}" destId="{3D20AF22-79BF-45AB-AFB1-3172422ECBA5}" srcOrd="2" destOrd="0" parTransId="{68283A2C-90E6-4B82-85A0-537F1EDDE5DD}" sibTransId="{CD5EDB47-28E0-47AE-9A6D-8BC0921DD352}"/>
    <dgm:cxn modelId="{D82DE55A-ECA6-440A-91AA-743E6FBFFAB7}" type="presOf" srcId="{60AC82C3-2F9B-4BCF-A943-D5099B09C319}" destId="{325A3ACA-5DE1-46BE-B884-4B917609CF14}" srcOrd="0" destOrd="3" presId="urn:microsoft.com/office/officeart/2005/8/layout/hList6"/>
    <dgm:cxn modelId="{7D07DD4C-7724-4153-B931-D7B25D653AB2}" type="presOf" srcId="{F3A17A5C-14B2-435E-B88F-0B84F0DBBDBD}" destId="{BDEC8804-6566-4622-8BBD-AC9BC9A03FF9}" srcOrd="0" destOrd="0" presId="urn:microsoft.com/office/officeart/2005/8/layout/hList6"/>
    <dgm:cxn modelId="{1CB55299-824F-4665-A850-41454BE2842D}" type="presOf" srcId="{B9101D3B-1B14-4B2B-BF1B-EF4D5FA87FA5}" destId="{325A3ACA-5DE1-46BE-B884-4B917609CF14}" srcOrd="0" destOrd="2" presId="urn:microsoft.com/office/officeart/2005/8/layout/hList6"/>
    <dgm:cxn modelId="{923C861B-6CA9-454F-9FE7-64E336629DC7}" srcId="{FC524ABE-724F-47EE-B4DD-3CB705646EBD}" destId="{75CCC664-BF1E-4431-A611-D12ED78E5BCA}" srcOrd="1" destOrd="0" parTransId="{45B75E8F-EE06-4DEA-9741-841DFFEA386D}" sibTransId="{C1FF97AC-E0F9-49F2-AB2D-96DD26D40A24}"/>
    <dgm:cxn modelId="{887B8524-0C5B-477D-97EE-F949D1B3E3F9}" type="presOf" srcId="{FC524ABE-724F-47EE-B4DD-3CB705646EBD}" destId="{C39B1344-0AD6-4C63-B101-4A9914062440}" srcOrd="0" destOrd="0" presId="urn:microsoft.com/office/officeart/2005/8/layout/hList6"/>
    <dgm:cxn modelId="{BE07F2EB-A72A-4DC3-BC13-69A3E0677539}" type="presOf" srcId="{75CCC664-BF1E-4431-A611-D12ED78E5BCA}" destId="{C39B1344-0AD6-4C63-B101-4A9914062440}" srcOrd="0" destOrd="2" presId="urn:microsoft.com/office/officeart/2005/8/layout/hList6"/>
    <dgm:cxn modelId="{AC9276A0-C761-4F19-AE95-20C6F2C0F7A4}" srcId="{FC524ABE-724F-47EE-B4DD-3CB705646EBD}" destId="{998BF3A6-588B-4C08-A0D9-EBEE6E28C1B2}" srcOrd="4" destOrd="0" parTransId="{5B5F9931-2969-4BC8-9D68-B8863A38AECE}" sibTransId="{74640CC4-F3BA-4B19-9364-C54D8A614C10}"/>
    <dgm:cxn modelId="{B98249B7-25F6-4D08-9746-714BFA7C9AE0}" type="presOf" srcId="{0935C93A-3C19-4A3E-8B28-4032EAB367BD}" destId="{C39B1344-0AD6-4C63-B101-4A9914062440}" srcOrd="0" destOrd="3" presId="urn:microsoft.com/office/officeart/2005/8/layout/hList6"/>
    <dgm:cxn modelId="{DF2C1CAD-1292-462B-9FFC-1A7DC1BFF7E2}" type="presOf" srcId="{998BF3A6-588B-4C08-A0D9-EBEE6E28C1B2}" destId="{C39B1344-0AD6-4C63-B101-4A9914062440}" srcOrd="0" destOrd="5" presId="urn:microsoft.com/office/officeart/2005/8/layout/hList6"/>
    <dgm:cxn modelId="{E3CD2FCB-0F2B-4CB6-BEA0-E796ECF6D3A8}" type="presOf" srcId="{3D9EDE81-9A92-4BFD-A13F-84534E9B9A0B}" destId="{BDEC8804-6566-4622-8BBD-AC9BC9A03FF9}" srcOrd="0" destOrd="1" presId="urn:microsoft.com/office/officeart/2005/8/layout/hList6"/>
    <dgm:cxn modelId="{95899CF5-8482-4E1D-84D8-9DA35914718C}" type="presOf" srcId="{AC6D590F-C50B-4309-B79F-EAC7EEA4EE35}" destId="{AE6F58BF-FC8E-4D52-AD82-FA97B6D0E8C2}" srcOrd="0" destOrd="0" presId="urn:microsoft.com/office/officeart/2005/8/layout/hList6"/>
    <dgm:cxn modelId="{0A42BF3B-B5D1-4541-B6F4-25EFF886BA05}" srcId="{DD342A67-4E38-4EE7-89C4-8A2271B4ACB1}" destId="{4D8C223A-55A6-4865-8D8C-B975D463ECF7}" srcOrd="3" destOrd="0" parTransId="{EE665586-DE06-40A9-8F89-CA11B9B8F070}" sibTransId="{9AB6A620-4837-4EF9-AB4B-FA3B8F33AEC3}"/>
    <dgm:cxn modelId="{AC85DAA6-9291-4D7C-B5B3-517627873B39}" type="presOf" srcId="{4D8C223A-55A6-4865-8D8C-B975D463ECF7}" destId="{325A3ACA-5DE1-46BE-B884-4B917609CF14}" srcOrd="0" destOrd="6" presId="urn:microsoft.com/office/officeart/2005/8/layout/hList6"/>
    <dgm:cxn modelId="{9724BAD6-CC91-492F-9AEC-0048D8F2098A}" type="presOf" srcId="{4B9D1DE8-8292-453F-95D2-80BFA9784A19}" destId="{C39B1344-0AD6-4C63-B101-4A9914062440}" srcOrd="0" destOrd="4" presId="urn:microsoft.com/office/officeart/2005/8/layout/hList6"/>
    <dgm:cxn modelId="{DE7F010F-8C53-413F-8EC4-C4A7259F518E}" srcId="{AC6D590F-C50B-4309-B79F-EAC7EEA4EE35}" destId="{F3A17A5C-14B2-435E-B88F-0B84F0DBBDBD}" srcOrd="2" destOrd="0" parTransId="{6094A2FA-E27C-4C10-A389-6A367CA71C8B}" sibTransId="{51915F02-2A55-48EE-AA8C-10B00BE8890A}"/>
    <dgm:cxn modelId="{BC01C2F4-EA28-4755-8B9A-CD7CA3EB5443}" type="presOf" srcId="{A54E228A-AC83-4596-8058-B35182D67F3D}" destId="{325A3ACA-5DE1-46BE-B884-4B917609CF14}" srcOrd="0" destOrd="1" presId="urn:microsoft.com/office/officeart/2005/8/layout/hList6"/>
    <dgm:cxn modelId="{1325BD93-6C7A-4151-90D8-3D7F4C43DD85}" srcId="{AC6D590F-C50B-4309-B79F-EAC7EEA4EE35}" destId="{FC524ABE-724F-47EE-B4DD-3CB705646EBD}" srcOrd="1" destOrd="0" parTransId="{87AE87DC-3509-4B58-86E2-ED1197ACB533}" sibTransId="{35D87EE5-77D3-40E0-8C72-8E0B24908268}"/>
    <dgm:cxn modelId="{4E4EF292-99EB-4A79-B40C-8730FB8A835D}" srcId="{FC524ABE-724F-47EE-B4DD-3CB705646EBD}" destId="{9A7EBE12-392B-4B0F-8F3A-92BA6D27CA41}" srcOrd="0" destOrd="0" parTransId="{0D24EBE6-74F5-4DFC-890D-3DAD9C144E26}" sibTransId="{7DDA4ABD-5CA3-48EA-A593-382136667D58}"/>
    <dgm:cxn modelId="{92B5AF36-444B-4560-BEDD-E53FE692B6E4}" srcId="{DD342A67-4E38-4EE7-89C4-8A2271B4ACB1}" destId="{9659C887-795D-4CE0-8938-E6E13DADAFCB}" srcOrd="5" destOrd="0" parTransId="{F1E99C8F-C156-46F0-BB70-739F87F48940}" sibTransId="{449581B0-5574-4E04-84F0-D1F7F9B51D8C}"/>
    <dgm:cxn modelId="{6142D911-133C-4C25-9F2F-5C9F16C064A7}" type="presOf" srcId="{3D20AF22-79BF-45AB-AFB1-3172422ECBA5}" destId="{325A3ACA-5DE1-46BE-B884-4B917609CF14}" srcOrd="0" destOrd="5" presId="urn:microsoft.com/office/officeart/2005/8/layout/hList6"/>
    <dgm:cxn modelId="{B1BC3006-4C50-45D0-86B9-3C371E6B8E17}" srcId="{AC6D590F-C50B-4309-B79F-EAC7EEA4EE35}" destId="{DD342A67-4E38-4EE7-89C4-8A2271B4ACB1}" srcOrd="0" destOrd="0" parTransId="{EFCD0564-A4B5-4B85-9FCC-609B48909F2F}" sibTransId="{38A45E24-9DA5-4666-952E-23D40C5E33A3}"/>
    <dgm:cxn modelId="{98ED04DB-D46C-48C9-82B8-8F9634D88CCA}" type="presOf" srcId="{36CA9B97-E3D8-4BD1-8144-3422C1BAAC70}" destId="{C39B1344-0AD6-4C63-B101-4A9914062440}" srcOrd="0" destOrd="7" presId="urn:microsoft.com/office/officeart/2005/8/layout/hList6"/>
    <dgm:cxn modelId="{111A16F0-6C45-4FCC-96F8-A067870F188D}" srcId="{DD342A67-4E38-4EE7-89C4-8A2271B4ACB1}" destId="{A54E228A-AC83-4596-8058-B35182D67F3D}" srcOrd="0" destOrd="0" parTransId="{4EFC73D1-461C-4A40-A487-466A7287623F}" sibTransId="{918FE5FF-58ED-4571-883D-0F3C38635E74}"/>
    <dgm:cxn modelId="{772D469D-55EF-47CE-A11E-3AB8E2FB4AEF}" srcId="{A54E228A-AC83-4596-8058-B35182D67F3D}" destId="{B9101D3B-1B14-4B2B-BF1B-EF4D5FA87FA5}" srcOrd="0" destOrd="0" parTransId="{329A2741-22A6-4B42-8285-B8B1E14C9E96}" sibTransId="{E5A6E8E4-26E9-4CD4-9B9B-8770D6D61665}"/>
    <dgm:cxn modelId="{C7A10D6A-8DD4-4F16-9BF2-BCD0104C25D7}" srcId="{A54E228A-AC83-4596-8058-B35182D67F3D}" destId="{60AC82C3-2F9B-4BCF-A943-D5099B09C319}" srcOrd="1" destOrd="0" parTransId="{C9058236-EFF5-4846-9525-EE01A36DA233}" sibTransId="{EA7EA54C-A483-4722-B060-A9314FFD32A4}"/>
    <dgm:cxn modelId="{C051B65E-D64A-4116-8A9A-FCA7C6EF089C}" srcId="{DD342A67-4E38-4EE7-89C4-8A2271B4ACB1}" destId="{2D2DA6C2-A996-420D-8BA9-A6E8F41D3B32}" srcOrd="4" destOrd="0" parTransId="{CFAA1736-6258-4187-9A18-63C6AAD8F48F}" sibTransId="{0187C258-923E-44C2-8AEB-513DEDD0B34D}"/>
    <dgm:cxn modelId="{453934B5-A835-4D54-AB57-6C3FA3E419BD}" type="presOf" srcId="{032F3324-771F-454F-95C5-28932388D950}" destId="{BDEC8804-6566-4622-8BBD-AC9BC9A03FF9}" srcOrd="0" destOrd="3" presId="urn:microsoft.com/office/officeart/2005/8/layout/hList6"/>
    <dgm:cxn modelId="{B017283D-4D47-43B6-A56A-C64B7E7C3828}" srcId="{F3A17A5C-14B2-435E-B88F-0B84F0DBBDBD}" destId="{C626D1AC-0AC6-4768-8BAB-86030F8334DD}" srcOrd="5" destOrd="0" parTransId="{99F112BD-891B-48DC-8E66-E55A644D1407}" sibTransId="{F2F6FCDB-2404-4332-9467-4E55588735F7}"/>
    <dgm:cxn modelId="{5837DB03-9543-4ED2-AFD5-ACB3EC4D4AB4}" type="presOf" srcId="{2D2DA6C2-A996-420D-8BA9-A6E8F41D3B32}" destId="{325A3ACA-5DE1-46BE-B884-4B917609CF14}" srcOrd="0" destOrd="7" presId="urn:microsoft.com/office/officeart/2005/8/layout/hList6"/>
    <dgm:cxn modelId="{1333E908-0E24-4050-960E-F3F01360C352}" srcId="{FC524ABE-724F-47EE-B4DD-3CB705646EBD}" destId="{36CA9B97-E3D8-4BD1-8144-3422C1BAAC70}" srcOrd="6" destOrd="0" parTransId="{52E8AD76-34DB-4D33-8737-AB9D874F0DD2}" sibTransId="{4FBC6AFF-2757-435D-94F8-913BB3E16C8A}"/>
    <dgm:cxn modelId="{2AAAEE5A-EBCA-4A35-BD00-DDA8E9A954C5}" srcId="{FC524ABE-724F-47EE-B4DD-3CB705646EBD}" destId="{0935C93A-3C19-4A3E-8B28-4032EAB367BD}" srcOrd="2" destOrd="0" parTransId="{7D880796-792E-4E9C-84B3-1C9D4A741586}" sibTransId="{BD021D70-6B47-4342-8614-01EDB6E47CEB}"/>
    <dgm:cxn modelId="{C446D5CC-A623-4E90-A756-33B4E0BFA7A6}" srcId="{FC524ABE-724F-47EE-B4DD-3CB705646EBD}" destId="{940112FA-69F1-41A4-85E9-45AABF9EC959}" srcOrd="5" destOrd="0" parTransId="{1609F805-35FC-44C3-B22E-0F042D12F402}" sibTransId="{7A8E9030-54F6-4187-B1A9-921B8D528E0A}"/>
    <dgm:cxn modelId="{030F8BC0-0CE0-4C06-9102-7A5769B68863}" type="presOf" srcId="{DD342A67-4E38-4EE7-89C4-8A2271B4ACB1}" destId="{325A3ACA-5DE1-46BE-B884-4B917609CF14}" srcOrd="0" destOrd="0" presId="urn:microsoft.com/office/officeart/2005/8/layout/hList6"/>
    <dgm:cxn modelId="{11EBE1FF-E64D-40D2-AB5F-FDC5261A0D86}" type="presParOf" srcId="{AE6F58BF-FC8E-4D52-AD82-FA97B6D0E8C2}" destId="{325A3ACA-5DE1-46BE-B884-4B917609CF14}" srcOrd="0" destOrd="0" presId="urn:microsoft.com/office/officeart/2005/8/layout/hList6"/>
    <dgm:cxn modelId="{895F2076-063F-48BA-BE59-946163A92D69}" type="presParOf" srcId="{AE6F58BF-FC8E-4D52-AD82-FA97B6D0E8C2}" destId="{C7A60B62-775D-4263-B7A7-AC7F019413A1}" srcOrd="1" destOrd="0" presId="urn:microsoft.com/office/officeart/2005/8/layout/hList6"/>
    <dgm:cxn modelId="{60407AC3-BC47-4497-86D3-3BCFB464A6A7}" type="presParOf" srcId="{AE6F58BF-FC8E-4D52-AD82-FA97B6D0E8C2}" destId="{C39B1344-0AD6-4C63-B101-4A9914062440}" srcOrd="2" destOrd="0" presId="urn:microsoft.com/office/officeart/2005/8/layout/hList6"/>
    <dgm:cxn modelId="{27D8330F-3396-4370-A139-9F5B2A300DFB}" type="presParOf" srcId="{AE6F58BF-FC8E-4D52-AD82-FA97B6D0E8C2}" destId="{02C53B44-45C7-477C-8ED4-DAB03D710D37}" srcOrd="3" destOrd="0" presId="urn:microsoft.com/office/officeart/2005/8/layout/hList6"/>
    <dgm:cxn modelId="{59C3C19A-7A35-4921-B7D3-5D000F864F14}" type="presParOf" srcId="{AE6F58BF-FC8E-4D52-AD82-FA97B6D0E8C2}" destId="{BDEC8804-6566-4622-8BBD-AC9BC9A03FF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6D590F-C50B-4309-B79F-EAC7EEA4EE35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D342A67-4E38-4EE7-89C4-8A2271B4ACB1}">
      <dgm:prSet phldrT="[Text]" custT="1"/>
      <dgm:spPr/>
      <dgm:t>
        <a:bodyPr/>
        <a:lstStyle/>
        <a:p>
          <a:r>
            <a:rPr lang="sr-Latn-RS" sz="3000" b="0" cap="none" spc="0" dirty="0" smtClean="0">
              <a:ln w="18415" cmpd="sng"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Zašto?</a:t>
          </a:r>
          <a:endParaRPr lang="en-US" sz="3000" b="0" cap="none" spc="0" dirty="0">
            <a:ln w="18415" cmpd="sng">
              <a:prstDash val="solid"/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CD0564-A4B5-4B85-9FCC-609B48909F2F}" type="parTrans" cxnId="{B1BC3006-4C50-45D0-86B9-3C371E6B8E17}">
      <dgm:prSet/>
      <dgm:spPr/>
      <dgm:t>
        <a:bodyPr/>
        <a:lstStyle/>
        <a:p>
          <a:endParaRPr lang="en-US"/>
        </a:p>
      </dgm:t>
    </dgm:pt>
    <dgm:pt modelId="{38A45E24-9DA5-4666-952E-23D40C5E33A3}" type="sibTrans" cxnId="{B1BC3006-4C50-45D0-86B9-3C371E6B8E17}">
      <dgm:prSet/>
      <dgm:spPr/>
      <dgm:t>
        <a:bodyPr/>
        <a:lstStyle/>
        <a:p>
          <a:endParaRPr lang="en-US"/>
        </a:p>
      </dgm:t>
    </dgm:pt>
    <dgm:pt modelId="{F3A17A5C-14B2-435E-B88F-0B84F0DBBDBD}">
      <dgm:prSet phldrT="[Text]" custT="1"/>
      <dgm:spPr/>
      <dgm:t>
        <a:bodyPr/>
        <a:lstStyle/>
        <a:p>
          <a:r>
            <a:rPr lang="sr-Latn-RS" sz="3000" b="0" cap="none" spc="0" dirty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Koji?</a:t>
          </a:r>
          <a:endParaRPr lang="en-US" sz="3000" b="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6094A2FA-E27C-4C10-A389-6A367CA71C8B}" type="parTrans" cxnId="{DE7F010F-8C53-413F-8EC4-C4A7259F518E}">
      <dgm:prSet/>
      <dgm:spPr/>
      <dgm:t>
        <a:bodyPr/>
        <a:lstStyle/>
        <a:p>
          <a:endParaRPr lang="en-US"/>
        </a:p>
      </dgm:t>
    </dgm:pt>
    <dgm:pt modelId="{51915F02-2A55-48EE-AA8C-10B00BE8890A}" type="sibTrans" cxnId="{DE7F010F-8C53-413F-8EC4-C4A7259F518E}">
      <dgm:prSet/>
      <dgm:spPr/>
      <dgm:t>
        <a:bodyPr/>
        <a:lstStyle/>
        <a:p>
          <a:endParaRPr lang="en-US"/>
        </a:p>
      </dgm:t>
    </dgm:pt>
    <dgm:pt modelId="{3D9EDE81-9A92-4BFD-A13F-84534E9B9A0B}">
      <dgm:prSet phldrT="[Text]"/>
      <dgm:spPr/>
      <dgm:t>
        <a:bodyPr/>
        <a:lstStyle/>
        <a:p>
          <a:r>
            <a:rPr lang="sr-Latn-RS" sz="1800" dirty="0" smtClean="0"/>
            <a:t>Komentari kupaca na sajtu i društvenim mrežama</a:t>
          </a:r>
          <a:endParaRPr lang="en-US" sz="1800" dirty="0"/>
        </a:p>
      </dgm:t>
    </dgm:pt>
    <dgm:pt modelId="{FD2B5E49-B36F-4ACC-AECF-8B0B76D11C16}" type="parTrans" cxnId="{FD8AFA9C-9CE3-4DFE-9B8E-37A0E4F95F4D}">
      <dgm:prSet/>
      <dgm:spPr/>
      <dgm:t>
        <a:bodyPr/>
        <a:lstStyle/>
        <a:p>
          <a:endParaRPr lang="en-US"/>
        </a:p>
      </dgm:t>
    </dgm:pt>
    <dgm:pt modelId="{A13A64B1-2E3D-4CD0-BA8F-EA2522B8EDEE}" type="sibTrans" cxnId="{FD8AFA9C-9CE3-4DFE-9B8E-37A0E4F95F4D}">
      <dgm:prSet/>
      <dgm:spPr/>
      <dgm:t>
        <a:bodyPr/>
        <a:lstStyle/>
        <a:p>
          <a:endParaRPr lang="en-US"/>
        </a:p>
      </dgm:t>
    </dgm:pt>
    <dgm:pt modelId="{8C4C4D18-59CF-4098-B2F6-6E294A9D522B}">
      <dgm:prSet phldrT="[Text]"/>
      <dgm:spPr/>
      <dgm:t>
        <a:bodyPr/>
        <a:lstStyle/>
        <a:p>
          <a:r>
            <a:rPr lang="sr-Latn-RS" sz="1800" dirty="0" smtClean="0"/>
            <a:t>Anketa o prepoznatljivosti brenda</a:t>
          </a:r>
          <a:endParaRPr lang="en-US" sz="1800" dirty="0"/>
        </a:p>
      </dgm:t>
    </dgm:pt>
    <dgm:pt modelId="{C0D06F9A-F171-442F-89C3-DEC0752B38C7}" type="parTrans" cxnId="{A42513DB-C5E8-4152-9DFA-F0FFCCA88194}">
      <dgm:prSet/>
      <dgm:spPr/>
      <dgm:t>
        <a:bodyPr/>
        <a:lstStyle/>
        <a:p>
          <a:endParaRPr lang="en-US"/>
        </a:p>
      </dgm:t>
    </dgm:pt>
    <dgm:pt modelId="{3171F251-8694-4D95-A78B-4E0117421A29}" type="sibTrans" cxnId="{A42513DB-C5E8-4152-9DFA-F0FFCCA88194}">
      <dgm:prSet/>
      <dgm:spPr/>
      <dgm:t>
        <a:bodyPr/>
        <a:lstStyle/>
        <a:p>
          <a:endParaRPr lang="en-US"/>
        </a:p>
      </dgm:t>
    </dgm:pt>
    <dgm:pt modelId="{88AB9208-5365-4B1C-B600-7D036D84D80B}">
      <dgm:prSet phldrT="[Text]"/>
      <dgm:spPr/>
      <dgm:t>
        <a:bodyPr/>
        <a:lstStyle/>
        <a:p>
          <a:r>
            <a:rPr lang="sr-Latn-RS" sz="1800" dirty="0" smtClean="0"/>
            <a:t>Anketa o zadovoljstvu kupaca</a:t>
          </a:r>
          <a:endParaRPr lang="en-US" sz="1800" dirty="0"/>
        </a:p>
      </dgm:t>
    </dgm:pt>
    <dgm:pt modelId="{B5E457A1-6834-448A-8784-854CA300D161}" type="parTrans" cxnId="{B4712B9A-4A51-4CB6-AD29-971647B2D432}">
      <dgm:prSet/>
      <dgm:spPr/>
      <dgm:t>
        <a:bodyPr/>
        <a:lstStyle/>
        <a:p>
          <a:endParaRPr lang="en-US"/>
        </a:p>
      </dgm:t>
    </dgm:pt>
    <dgm:pt modelId="{605FB2E2-34D2-4F6E-8CCF-B1807B5C5587}" type="sibTrans" cxnId="{B4712B9A-4A51-4CB6-AD29-971647B2D432}">
      <dgm:prSet/>
      <dgm:spPr/>
      <dgm:t>
        <a:bodyPr/>
        <a:lstStyle/>
        <a:p>
          <a:endParaRPr lang="en-US"/>
        </a:p>
      </dgm:t>
    </dgm:pt>
    <dgm:pt modelId="{E59CD03B-1424-403C-ABFF-7E77B036A87E}">
      <dgm:prSet phldrT="[Text]" custT="1"/>
      <dgm:spPr/>
      <dgm:t>
        <a:bodyPr/>
        <a:lstStyle/>
        <a:p>
          <a:endParaRPr lang="en-US" sz="800" dirty="0"/>
        </a:p>
      </dgm:t>
    </dgm:pt>
    <dgm:pt modelId="{D5F41DF4-DD85-4771-AAEF-2DC1D9E54BD7}" type="parTrans" cxnId="{76A09DD5-36D4-404A-A96B-08C81FB8713E}">
      <dgm:prSet/>
      <dgm:spPr/>
      <dgm:t>
        <a:bodyPr/>
        <a:lstStyle/>
        <a:p>
          <a:endParaRPr lang="en-US"/>
        </a:p>
      </dgm:t>
    </dgm:pt>
    <dgm:pt modelId="{02D80E1A-8B7A-4BE6-B37D-D4BA410055FE}" type="sibTrans" cxnId="{76A09DD5-36D4-404A-A96B-08C81FB8713E}">
      <dgm:prSet/>
      <dgm:spPr/>
      <dgm:t>
        <a:bodyPr/>
        <a:lstStyle/>
        <a:p>
          <a:endParaRPr lang="en-US"/>
        </a:p>
      </dgm:t>
    </dgm:pt>
    <dgm:pt modelId="{C626D1AC-0AC6-4768-8BAB-86030F8334DD}">
      <dgm:prSet phldrT="[Text]" custT="1"/>
      <dgm:spPr/>
      <dgm:t>
        <a:bodyPr/>
        <a:lstStyle/>
        <a:p>
          <a:endParaRPr lang="en-US" sz="800" dirty="0"/>
        </a:p>
      </dgm:t>
    </dgm:pt>
    <dgm:pt modelId="{99F112BD-891B-48DC-8E66-E55A644D1407}" type="parTrans" cxnId="{B017283D-4D47-43B6-A56A-C64B7E7C3828}">
      <dgm:prSet/>
      <dgm:spPr/>
      <dgm:t>
        <a:bodyPr/>
        <a:lstStyle/>
        <a:p>
          <a:endParaRPr lang="en-US"/>
        </a:p>
      </dgm:t>
    </dgm:pt>
    <dgm:pt modelId="{F2F6FCDB-2404-4332-9467-4E55588735F7}" type="sibTrans" cxnId="{B017283D-4D47-43B6-A56A-C64B7E7C3828}">
      <dgm:prSet/>
      <dgm:spPr/>
      <dgm:t>
        <a:bodyPr/>
        <a:lstStyle/>
        <a:p>
          <a:endParaRPr lang="en-US"/>
        </a:p>
      </dgm:t>
    </dgm:pt>
    <dgm:pt modelId="{6E37AD07-DA94-4AF2-BF72-F8238AFE3DD5}">
      <dgm:prSet custT="1"/>
      <dgm:spPr/>
      <dgm:t>
        <a:bodyPr/>
        <a:lstStyle/>
        <a:p>
          <a:r>
            <a:rPr lang="sr-Latn-RS" sz="1800" dirty="0" smtClean="0"/>
            <a:t>Gde i kako raditi na promociji</a:t>
          </a:r>
          <a:endParaRPr lang="en-US" sz="1800" dirty="0"/>
        </a:p>
      </dgm:t>
    </dgm:pt>
    <dgm:pt modelId="{929ACD8F-2A5C-4B3D-816D-CC2F62DD6805}" type="parTrans" cxnId="{FEBFEAAC-1361-4653-AEF9-9ECAF673C661}">
      <dgm:prSet/>
      <dgm:spPr/>
      <dgm:t>
        <a:bodyPr/>
        <a:lstStyle/>
        <a:p>
          <a:endParaRPr lang="en-US"/>
        </a:p>
      </dgm:t>
    </dgm:pt>
    <dgm:pt modelId="{7BAED5EB-C0DE-44F9-943F-4B06CC3C7D58}" type="sibTrans" cxnId="{FEBFEAAC-1361-4653-AEF9-9ECAF673C661}">
      <dgm:prSet/>
      <dgm:spPr/>
      <dgm:t>
        <a:bodyPr/>
        <a:lstStyle/>
        <a:p>
          <a:endParaRPr lang="en-US"/>
        </a:p>
      </dgm:t>
    </dgm:pt>
    <dgm:pt modelId="{FC524ABE-724F-47EE-B4DD-3CB705646EBD}">
      <dgm:prSet phldrT="[Text]" custT="1"/>
      <dgm:spPr/>
      <dgm:t>
        <a:bodyPr/>
        <a:lstStyle/>
        <a:p>
          <a:r>
            <a:rPr lang="sr-Latn-RS" sz="3000" b="0" cap="none" spc="0" dirty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Kada?</a:t>
          </a:r>
          <a:endParaRPr lang="en-US" sz="3000" b="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gm:t>
    </dgm:pt>
    <dgm:pt modelId="{35D87EE5-77D3-40E0-8C72-8E0B24908268}" type="sibTrans" cxnId="{1325BD93-6C7A-4151-90D8-3D7F4C43DD85}">
      <dgm:prSet/>
      <dgm:spPr/>
      <dgm:t>
        <a:bodyPr/>
        <a:lstStyle/>
        <a:p>
          <a:endParaRPr lang="en-US"/>
        </a:p>
      </dgm:t>
    </dgm:pt>
    <dgm:pt modelId="{87AE87DC-3509-4B58-86E2-ED1197ACB533}" type="parTrans" cxnId="{1325BD93-6C7A-4151-90D8-3D7F4C43DD85}">
      <dgm:prSet/>
      <dgm:spPr/>
      <dgm:t>
        <a:bodyPr/>
        <a:lstStyle/>
        <a:p>
          <a:endParaRPr lang="en-US"/>
        </a:p>
      </dgm:t>
    </dgm:pt>
    <dgm:pt modelId="{36CA9B97-E3D8-4BD1-8144-3422C1BAAC70}">
      <dgm:prSet phldrT="[Text]"/>
      <dgm:spPr/>
      <dgm:t>
        <a:bodyPr/>
        <a:lstStyle/>
        <a:p>
          <a:r>
            <a:rPr lang="sr-Latn-RS" sz="1800" dirty="0" smtClean="0"/>
            <a:t>Godišnje (posle 1. maja) </a:t>
          </a:r>
          <a:endParaRPr lang="en-US" sz="1800" dirty="0"/>
        </a:p>
      </dgm:t>
    </dgm:pt>
    <dgm:pt modelId="{4FBC6AFF-2757-435D-94F8-913BB3E16C8A}" type="sibTrans" cxnId="{1333E908-0E24-4050-960E-F3F01360C352}">
      <dgm:prSet/>
      <dgm:spPr/>
      <dgm:t>
        <a:bodyPr/>
        <a:lstStyle/>
        <a:p>
          <a:endParaRPr lang="en-US"/>
        </a:p>
      </dgm:t>
    </dgm:pt>
    <dgm:pt modelId="{52E8AD76-34DB-4D33-8737-AB9D874F0DD2}" type="parTrans" cxnId="{1333E908-0E24-4050-960E-F3F01360C352}">
      <dgm:prSet/>
      <dgm:spPr/>
      <dgm:t>
        <a:bodyPr/>
        <a:lstStyle/>
        <a:p>
          <a:endParaRPr lang="en-US"/>
        </a:p>
      </dgm:t>
    </dgm:pt>
    <dgm:pt modelId="{940112FA-69F1-41A4-85E9-45AABF9EC959}">
      <dgm:prSet phldrT="[Text]" custT="1"/>
      <dgm:spPr/>
      <dgm:t>
        <a:bodyPr/>
        <a:lstStyle/>
        <a:p>
          <a:endParaRPr lang="en-US" sz="1200" dirty="0"/>
        </a:p>
      </dgm:t>
    </dgm:pt>
    <dgm:pt modelId="{7A8E9030-54F6-4187-B1A9-921B8D528E0A}" type="sibTrans" cxnId="{C446D5CC-A623-4E90-A756-33B4E0BFA7A6}">
      <dgm:prSet/>
      <dgm:spPr/>
      <dgm:t>
        <a:bodyPr/>
        <a:lstStyle/>
        <a:p>
          <a:endParaRPr lang="en-US"/>
        </a:p>
      </dgm:t>
    </dgm:pt>
    <dgm:pt modelId="{1609F805-35FC-44C3-B22E-0F042D12F402}" type="parTrans" cxnId="{C446D5CC-A623-4E90-A756-33B4E0BFA7A6}">
      <dgm:prSet/>
      <dgm:spPr/>
      <dgm:t>
        <a:bodyPr/>
        <a:lstStyle/>
        <a:p>
          <a:endParaRPr lang="en-US"/>
        </a:p>
      </dgm:t>
    </dgm:pt>
    <dgm:pt modelId="{998BF3A6-588B-4C08-A0D9-EBEE6E28C1B2}">
      <dgm:prSet phldrT="[Text]"/>
      <dgm:spPr/>
      <dgm:t>
        <a:bodyPr/>
        <a:lstStyle/>
        <a:p>
          <a:r>
            <a:rPr lang="sr-Latn-RS" sz="1800" dirty="0" smtClean="0"/>
            <a:t>Na 6 meseci (pre i posle sezone)</a:t>
          </a:r>
          <a:endParaRPr lang="en-US" sz="1800" dirty="0"/>
        </a:p>
      </dgm:t>
    </dgm:pt>
    <dgm:pt modelId="{74640CC4-F3BA-4B19-9364-C54D8A614C10}" type="sibTrans" cxnId="{AC9276A0-C761-4F19-AE95-20C6F2C0F7A4}">
      <dgm:prSet/>
      <dgm:spPr/>
      <dgm:t>
        <a:bodyPr/>
        <a:lstStyle/>
        <a:p>
          <a:endParaRPr lang="en-US"/>
        </a:p>
      </dgm:t>
    </dgm:pt>
    <dgm:pt modelId="{5B5F9931-2969-4BC8-9D68-B8863A38AECE}" type="parTrans" cxnId="{AC9276A0-C761-4F19-AE95-20C6F2C0F7A4}">
      <dgm:prSet/>
      <dgm:spPr/>
      <dgm:t>
        <a:bodyPr/>
        <a:lstStyle/>
        <a:p>
          <a:endParaRPr lang="en-US"/>
        </a:p>
      </dgm:t>
    </dgm:pt>
    <dgm:pt modelId="{0935C93A-3C19-4A3E-8B28-4032EAB367BD}">
      <dgm:prSet phldrT="[Text]" custT="1"/>
      <dgm:spPr/>
      <dgm:t>
        <a:bodyPr/>
        <a:lstStyle/>
        <a:p>
          <a:endParaRPr lang="en-US" sz="800" dirty="0"/>
        </a:p>
      </dgm:t>
    </dgm:pt>
    <dgm:pt modelId="{BD021D70-6B47-4342-8614-01EDB6E47CEB}" type="sibTrans" cxnId="{2AAAEE5A-EBCA-4A35-BD00-DDA8E9A954C5}">
      <dgm:prSet/>
      <dgm:spPr/>
      <dgm:t>
        <a:bodyPr/>
        <a:lstStyle/>
        <a:p>
          <a:endParaRPr lang="en-US"/>
        </a:p>
      </dgm:t>
    </dgm:pt>
    <dgm:pt modelId="{7D880796-792E-4E9C-84B3-1C9D4A741586}" type="parTrans" cxnId="{2AAAEE5A-EBCA-4A35-BD00-DDA8E9A954C5}">
      <dgm:prSet/>
      <dgm:spPr/>
      <dgm:t>
        <a:bodyPr/>
        <a:lstStyle/>
        <a:p>
          <a:endParaRPr lang="en-US"/>
        </a:p>
      </dgm:t>
    </dgm:pt>
    <dgm:pt modelId="{75CCC664-BF1E-4431-A611-D12ED78E5BCA}">
      <dgm:prSet phldrT="[Text]" custT="1"/>
      <dgm:spPr/>
      <dgm:t>
        <a:bodyPr/>
        <a:lstStyle/>
        <a:p>
          <a:endParaRPr lang="en-US" sz="800" dirty="0"/>
        </a:p>
      </dgm:t>
    </dgm:pt>
    <dgm:pt modelId="{C1FF97AC-E0F9-49F2-AB2D-96DD26D40A24}" type="sibTrans" cxnId="{923C861B-6CA9-454F-9FE7-64E336629DC7}">
      <dgm:prSet/>
      <dgm:spPr/>
      <dgm:t>
        <a:bodyPr/>
        <a:lstStyle/>
        <a:p>
          <a:endParaRPr lang="en-US"/>
        </a:p>
      </dgm:t>
    </dgm:pt>
    <dgm:pt modelId="{45B75E8F-EE06-4DEA-9741-841DFFEA386D}" type="parTrans" cxnId="{923C861B-6CA9-454F-9FE7-64E336629DC7}">
      <dgm:prSet/>
      <dgm:spPr/>
      <dgm:t>
        <a:bodyPr/>
        <a:lstStyle/>
        <a:p>
          <a:endParaRPr lang="en-US"/>
        </a:p>
      </dgm:t>
    </dgm:pt>
    <dgm:pt modelId="{9A7EBE12-392B-4B0F-8F3A-92BA6D27CA41}">
      <dgm:prSet phldrT="[Text]"/>
      <dgm:spPr/>
      <dgm:t>
        <a:bodyPr/>
        <a:lstStyle/>
        <a:p>
          <a:r>
            <a:rPr lang="sr-Latn-RS" sz="1800" dirty="0" smtClean="0"/>
            <a:t>Stalno praćenje</a:t>
          </a:r>
          <a:endParaRPr lang="en-US" sz="1800" dirty="0"/>
        </a:p>
      </dgm:t>
    </dgm:pt>
    <dgm:pt modelId="{7DDA4ABD-5CA3-48EA-A593-382136667D58}" type="sibTrans" cxnId="{4E4EF292-99EB-4A79-B40C-8730FB8A835D}">
      <dgm:prSet/>
      <dgm:spPr/>
      <dgm:t>
        <a:bodyPr/>
        <a:lstStyle/>
        <a:p>
          <a:endParaRPr lang="en-US"/>
        </a:p>
      </dgm:t>
    </dgm:pt>
    <dgm:pt modelId="{0D24EBE6-74F5-4DFC-890D-3DAD9C144E26}" type="parTrans" cxnId="{4E4EF292-99EB-4A79-B40C-8730FB8A835D}">
      <dgm:prSet/>
      <dgm:spPr/>
      <dgm:t>
        <a:bodyPr/>
        <a:lstStyle/>
        <a:p>
          <a:endParaRPr lang="en-US"/>
        </a:p>
      </dgm:t>
    </dgm:pt>
    <dgm:pt modelId="{F37F7425-0B47-44E2-A3A3-72CDB64B70B2}">
      <dgm:prSet phldrT="[Text]"/>
      <dgm:spPr/>
      <dgm:t>
        <a:bodyPr/>
        <a:lstStyle/>
        <a:p>
          <a:endParaRPr lang="en-US" sz="1800" dirty="0"/>
        </a:p>
      </dgm:t>
    </dgm:pt>
    <dgm:pt modelId="{38483C38-DF14-45F2-998D-2ACA311B8E28}" type="parTrans" cxnId="{58308B86-E69B-48CC-9555-C5F1A7EDB532}">
      <dgm:prSet/>
      <dgm:spPr/>
      <dgm:t>
        <a:bodyPr/>
        <a:lstStyle/>
        <a:p>
          <a:endParaRPr lang="en-US"/>
        </a:p>
      </dgm:t>
    </dgm:pt>
    <dgm:pt modelId="{ADD9D709-0098-4B19-A18C-874BD0EDF3AA}" type="sibTrans" cxnId="{58308B86-E69B-48CC-9555-C5F1A7EDB532}">
      <dgm:prSet/>
      <dgm:spPr/>
      <dgm:t>
        <a:bodyPr/>
        <a:lstStyle/>
        <a:p>
          <a:endParaRPr lang="en-US"/>
        </a:p>
      </dgm:t>
    </dgm:pt>
    <dgm:pt modelId="{AAB117AD-054E-4E45-AC4C-0F570444BC35}">
      <dgm:prSet custT="1"/>
      <dgm:spPr/>
      <dgm:t>
        <a:bodyPr/>
        <a:lstStyle/>
        <a:p>
          <a:r>
            <a:rPr lang="sr-Latn-RS" sz="1800" dirty="0" smtClean="0"/>
            <a:t>Interaktivna komunikacija sa kupcima</a:t>
          </a:r>
          <a:endParaRPr lang="en-US" sz="1800" dirty="0"/>
        </a:p>
      </dgm:t>
    </dgm:pt>
    <dgm:pt modelId="{86CB7A28-6A42-420A-AD9D-282AC849628D}" type="parTrans" cxnId="{AE09E93F-9D71-44EE-9039-C45EF638C725}">
      <dgm:prSet/>
      <dgm:spPr/>
      <dgm:t>
        <a:bodyPr/>
        <a:lstStyle/>
        <a:p>
          <a:endParaRPr lang="en-US"/>
        </a:p>
      </dgm:t>
    </dgm:pt>
    <dgm:pt modelId="{D79D4E96-7A6D-496D-AEAE-44B792223767}" type="sibTrans" cxnId="{AE09E93F-9D71-44EE-9039-C45EF638C725}">
      <dgm:prSet/>
      <dgm:spPr/>
      <dgm:t>
        <a:bodyPr/>
        <a:lstStyle/>
        <a:p>
          <a:endParaRPr lang="en-US"/>
        </a:p>
      </dgm:t>
    </dgm:pt>
    <dgm:pt modelId="{564A3B0A-DFEE-4DE4-972C-47EA35B1AA66}">
      <dgm:prSet custT="1"/>
      <dgm:spPr/>
      <dgm:t>
        <a:bodyPr/>
        <a:lstStyle/>
        <a:p>
          <a:r>
            <a:rPr lang="sr-Latn-RS" sz="1800" dirty="0" smtClean="0"/>
            <a:t>Šta treba popraviti na proizvodu</a:t>
          </a:r>
          <a:endParaRPr lang="en-US" sz="1800" dirty="0"/>
        </a:p>
      </dgm:t>
    </dgm:pt>
    <dgm:pt modelId="{8686A8D3-AE21-41D4-88D4-22102F095B97}" type="parTrans" cxnId="{4C8D9431-D812-4F39-985F-8348D5D82CB3}">
      <dgm:prSet/>
      <dgm:spPr/>
      <dgm:t>
        <a:bodyPr/>
        <a:lstStyle/>
        <a:p>
          <a:endParaRPr lang="en-US"/>
        </a:p>
      </dgm:t>
    </dgm:pt>
    <dgm:pt modelId="{3BE49571-7530-4158-AFAE-83C3F58BCFAB}" type="sibTrans" cxnId="{4C8D9431-D812-4F39-985F-8348D5D82CB3}">
      <dgm:prSet/>
      <dgm:spPr/>
      <dgm:t>
        <a:bodyPr/>
        <a:lstStyle/>
        <a:p>
          <a:endParaRPr lang="en-US"/>
        </a:p>
      </dgm:t>
    </dgm:pt>
    <dgm:pt modelId="{B10D5BA8-BFBA-4210-A716-47149B7125B4}">
      <dgm:prSet custT="1"/>
      <dgm:spPr/>
      <dgm:t>
        <a:bodyPr/>
        <a:lstStyle/>
        <a:p>
          <a:endParaRPr lang="en-US" sz="1800" dirty="0"/>
        </a:p>
      </dgm:t>
    </dgm:pt>
    <dgm:pt modelId="{1B55DA87-2373-4998-B01E-496A8421952F}" type="parTrans" cxnId="{CE7E42AB-D03E-4F7D-B960-9072AC567131}">
      <dgm:prSet/>
      <dgm:spPr/>
      <dgm:t>
        <a:bodyPr/>
        <a:lstStyle/>
        <a:p>
          <a:endParaRPr lang="en-US"/>
        </a:p>
      </dgm:t>
    </dgm:pt>
    <dgm:pt modelId="{70A8D07B-639F-46A2-AC1D-A18B84325D38}" type="sibTrans" cxnId="{CE7E42AB-D03E-4F7D-B960-9072AC567131}">
      <dgm:prSet/>
      <dgm:spPr/>
      <dgm:t>
        <a:bodyPr/>
        <a:lstStyle/>
        <a:p>
          <a:endParaRPr lang="en-US"/>
        </a:p>
      </dgm:t>
    </dgm:pt>
    <dgm:pt modelId="{6FE3B5D1-72CA-4B9B-A95C-469CF0355F38}">
      <dgm:prSet custT="1"/>
      <dgm:spPr/>
      <dgm:t>
        <a:bodyPr/>
        <a:lstStyle/>
        <a:p>
          <a:endParaRPr lang="en-US" sz="1200" dirty="0"/>
        </a:p>
      </dgm:t>
    </dgm:pt>
    <dgm:pt modelId="{A04A111E-914D-451A-A741-A305E897CF2A}" type="parTrans" cxnId="{CC753D81-8B18-402D-BAEA-58407A99838B}">
      <dgm:prSet/>
      <dgm:spPr/>
      <dgm:t>
        <a:bodyPr/>
        <a:lstStyle/>
        <a:p>
          <a:endParaRPr lang="en-US"/>
        </a:p>
      </dgm:t>
    </dgm:pt>
    <dgm:pt modelId="{8A89C712-B33F-49C2-93FA-8F61D95F07C6}" type="sibTrans" cxnId="{CC753D81-8B18-402D-BAEA-58407A99838B}">
      <dgm:prSet/>
      <dgm:spPr/>
      <dgm:t>
        <a:bodyPr/>
        <a:lstStyle/>
        <a:p>
          <a:endParaRPr lang="en-US"/>
        </a:p>
      </dgm:t>
    </dgm:pt>
    <dgm:pt modelId="{AE6F58BF-FC8E-4D52-AD82-FA97B6D0E8C2}" type="pres">
      <dgm:prSet presAssocID="{AC6D590F-C50B-4309-B79F-EAC7EEA4EE35}" presName="Name0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5A3ACA-5DE1-46BE-B884-4B917609CF14}" type="pres">
      <dgm:prSet presAssocID="{DD342A67-4E38-4EE7-89C4-8A2271B4ACB1}" presName="node" presStyleLbl="node1" presStyleIdx="0" presStyleCnt="3" custScaleX="2000000" custLinFactX="-50701" custLinFactNeighborX="-100000" custLinFactNeighborY="-2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60B62-775D-4263-B7A7-AC7F019413A1}" type="pres">
      <dgm:prSet presAssocID="{38A45E24-9DA5-4666-952E-23D40C5E33A3}" presName="sibTrans" presStyleCnt="0"/>
      <dgm:spPr/>
      <dgm:t>
        <a:bodyPr/>
        <a:lstStyle/>
        <a:p>
          <a:endParaRPr lang="en-US"/>
        </a:p>
      </dgm:t>
    </dgm:pt>
    <dgm:pt modelId="{C39B1344-0AD6-4C63-B101-4A9914062440}" type="pres">
      <dgm:prSet presAssocID="{FC524ABE-724F-47EE-B4DD-3CB705646EBD}" presName="node" presStyleLbl="node1" presStyleIdx="1" presStyleCnt="3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C53B44-45C7-477C-8ED4-DAB03D710D37}" type="pres">
      <dgm:prSet presAssocID="{35D87EE5-77D3-40E0-8C72-8E0B24908268}" presName="sibTrans" presStyleCnt="0"/>
      <dgm:spPr/>
      <dgm:t>
        <a:bodyPr/>
        <a:lstStyle/>
        <a:p>
          <a:endParaRPr lang="en-US"/>
        </a:p>
      </dgm:t>
    </dgm:pt>
    <dgm:pt modelId="{BDEC8804-6566-4622-8BBD-AC9BC9A03FF9}" type="pres">
      <dgm:prSet presAssocID="{F3A17A5C-14B2-435E-B88F-0B84F0DBBDBD}" presName="node" presStyleLbl="node1" presStyleIdx="2" presStyleCnt="3" custScaleX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712B9A-4A51-4CB6-AD29-971647B2D432}" srcId="{F3A17A5C-14B2-435E-B88F-0B84F0DBBDBD}" destId="{88AB9208-5365-4B1C-B600-7D036D84D80B}" srcOrd="4" destOrd="0" parTransId="{B5E457A1-6834-448A-8784-854CA300D161}" sibTransId="{605FB2E2-34D2-4F6E-8CCF-B1807B5C5587}"/>
    <dgm:cxn modelId="{65B72A63-FFF0-4418-AA26-C72C0BED95F5}" type="presOf" srcId="{940112FA-69F1-41A4-85E9-45AABF9EC959}" destId="{C39B1344-0AD6-4C63-B101-4A9914062440}" srcOrd="0" destOrd="6" presId="urn:microsoft.com/office/officeart/2005/8/layout/hList6"/>
    <dgm:cxn modelId="{FD8AFA9C-9CE3-4DFE-9B8E-37A0E4F95F4D}" srcId="{F3A17A5C-14B2-435E-B88F-0B84F0DBBDBD}" destId="{3D9EDE81-9A92-4BFD-A13F-84534E9B9A0B}" srcOrd="0" destOrd="0" parTransId="{FD2B5E49-B36F-4ACC-AECF-8B0B76D11C16}" sibTransId="{A13A64B1-2E3D-4CD0-BA8F-EA2522B8EDEE}"/>
    <dgm:cxn modelId="{A42513DB-C5E8-4152-9DFA-F0FFCCA88194}" srcId="{F3A17A5C-14B2-435E-B88F-0B84F0DBBDBD}" destId="{8C4C4D18-59CF-4098-B2F6-6E294A9D522B}" srcOrd="2" destOrd="0" parTransId="{C0D06F9A-F171-442F-89C3-DEC0752B38C7}" sibTransId="{3171F251-8694-4D95-A78B-4E0117421A29}"/>
    <dgm:cxn modelId="{76A09DD5-36D4-404A-A96B-08C81FB8713E}" srcId="{F3A17A5C-14B2-435E-B88F-0B84F0DBBDBD}" destId="{E59CD03B-1424-403C-ABFF-7E77B036A87E}" srcOrd="1" destOrd="0" parTransId="{D5F41DF4-DD85-4771-AAEF-2DC1D9E54BD7}" sibTransId="{02D80E1A-8B7A-4BE6-B37D-D4BA410055FE}"/>
    <dgm:cxn modelId="{8209D721-0E82-4A94-9F92-167489CA8B91}" type="presOf" srcId="{C626D1AC-0AC6-4768-8BAB-86030F8334DD}" destId="{BDEC8804-6566-4622-8BBD-AC9BC9A03FF9}" srcOrd="0" destOrd="4" presId="urn:microsoft.com/office/officeart/2005/8/layout/hList6"/>
    <dgm:cxn modelId="{5F5BFAF5-79BF-4D72-B0FF-43017331DF27}" type="presOf" srcId="{AC6D590F-C50B-4309-B79F-EAC7EEA4EE35}" destId="{AE6F58BF-FC8E-4D52-AD82-FA97B6D0E8C2}" srcOrd="0" destOrd="0" presId="urn:microsoft.com/office/officeart/2005/8/layout/hList6"/>
    <dgm:cxn modelId="{923C861B-6CA9-454F-9FE7-64E336629DC7}" srcId="{FC524ABE-724F-47EE-B4DD-3CB705646EBD}" destId="{75CCC664-BF1E-4431-A611-D12ED78E5BCA}" srcOrd="1" destOrd="0" parTransId="{45B75E8F-EE06-4DEA-9741-841DFFEA386D}" sibTransId="{C1FF97AC-E0F9-49F2-AB2D-96DD26D40A24}"/>
    <dgm:cxn modelId="{CC753D81-8B18-402D-BAEA-58407A99838B}" srcId="{DD342A67-4E38-4EE7-89C4-8A2271B4ACB1}" destId="{6FE3B5D1-72CA-4B9B-A95C-469CF0355F38}" srcOrd="3" destOrd="0" parTransId="{A04A111E-914D-451A-A741-A305E897CF2A}" sibTransId="{8A89C712-B33F-49C2-93FA-8F61D95F07C6}"/>
    <dgm:cxn modelId="{4C8D9431-D812-4F39-985F-8348D5D82CB3}" srcId="{DD342A67-4E38-4EE7-89C4-8A2271B4ACB1}" destId="{564A3B0A-DFEE-4DE4-972C-47EA35B1AA66}" srcOrd="4" destOrd="0" parTransId="{8686A8D3-AE21-41D4-88D4-22102F095B97}" sibTransId="{3BE49571-7530-4158-AFAE-83C3F58BCFAB}"/>
    <dgm:cxn modelId="{AC9276A0-C761-4F19-AE95-20C6F2C0F7A4}" srcId="{FC524ABE-724F-47EE-B4DD-3CB705646EBD}" destId="{998BF3A6-588B-4C08-A0D9-EBEE6E28C1B2}" srcOrd="4" destOrd="0" parTransId="{5B5F9931-2969-4BC8-9D68-B8863A38AECE}" sibTransId="{74640CC4-F3BA-4B19-9364-C54D8A614C10}"/>
    <dgm:cxn modelId="{17F8016E-4098-4E9F-B788-BC80E6B0D36B}" type="presOf" srcId="{B10D5BA8-BFBA-4210-A716-47149B7125B4}" destId="{325A3ACA-5DE1-46BE-B884-4B917609CF14}" srcOrd="0" destOrd="2" presId="urn:microsoft.com/office/officeart/2005/8/layout/hList6"/>
    <dgm:cxn modelId="{8D275627-D5F0-4317-9AC5-496FC53A725B}" type="presOf" srcId="{FC524ABE-724F-47EE-B4DD-3CB705646EBD}" destId="{C39B1344-0AD6-4C63-B101-4A9914062440}" srcOrd="0" destOrd="0" presId="urn:microsoft.com/office/officeart/2005/8/layout/hList6"/>
    <dgm:cxn modelId="{B8A2ADFB-1250-4774-92AE-C3C0137D86EF}" type="presOf" srcId="{DD342A67-4E38-4EE7-89C4-8A2271B4ACB1}" destId="{325A3ACA-5DE1-46BE-B884-4B917609CF14}" srcOrd="0" destOrd="0" presId="urn:microsoft.com/office/officeart/2005/8/layout/hList6"/>
    <dgm:cxn modelId="{042C9FDA-5A6F-4152-9E10-784F8C99698E}" type="presOf" srcId="{F3A17A5C-14B2-435E-B88F-0B84F0DBBDBD}" destId="{BDEC8804-6566-4622-8BBD-AC9BC9A03FF9}" srcOrd="0" destOrd="0" presId="urn:microsoft.com/office/officeart/2005/8/layout/hList6"/>
    <dgm:cxn modelId="{AE09E93F-9D71-44EE-9039-C45EF638C725}" srcId="{DD342A67-4E38-4EE7-89C4-8A2271B4ACB1}" destId="{AAB117AD-054E-4E45-AC4C-0F570444BC35}" srcOrd="0" destOrd="0" parTransId="{86CB7A28-6A42-420A-AD9D-282AC849628D}" sibTransId="{D79D4E96-7A6D-496D-AEAE-44B792223767}"/>
    <dgm:cxn modelId="{334A6CEC-7C42-4D1C-9EE7-44CE689A45A1}" type="presOf" srcId="{6FE3B5D1-72CA-4B9B-A95C-469CF0355F38}" destId="{325A3ACA-5DE1-46BE-B884-4B917609CF14}" srcOrd="0" destOrd="4" presId="urn:microsoft.com/office/officeart/2005/8/layout/hList6"/>
    <dgm:cxn modelId="{E57E3781-BA8F-4046-BA9C-19C9654CF86F}" type="presOf" srcId="{3D9EDE81-9A92-4BFD-A13F-84534E9B9A0B}" destId="{BDEC8804-6566-4622-8BBD-AC9BC9A03FF9}" srcOrd="0" destOrd="1" presId="urn:microsoft.com/office/officeart/2005/8/layout/hList6"/>
    <dgm:cxn modelId="{211185A4-56CB-46D6-BED2-E6CC1C67823B}" type="presOf" srcId="{E59CD03B-1424-403C-ABFF-7E77B036A87E}" destId="{BDEC8804-6566-4622-8BBD-AC9BC9A03FF9}" srcOrd="0" destOrd="2" presId="urn:microsoft.com/office/officeart/2005/8/layout/hList6"/>
    <dgm:cxn modelId="{DE7F010F-8C53-413F-8EC4-C4A7259F518E}" srcId="{AC6D590F-C50B-4309-B79F-EAC7EEA4EE35}" destId="{F3A17A5C-14B2-435E-B88F-0B84F0DBBDBD}" srcOrd="2" destOrd="0" parTransId="{6094A2FA-E27C-4C10-A389-6A367CA71C8B}" sibTransId="{51915F02-2A55-48EE-AA8C-10B00BE8890A}"/>
    <dgm:cxn modelId="{9730F69C-EF54-4CA2-95AC-41F425F2FFD9}" type="presOf" srcId="{8C4C4D18-59CF-4098-B2F6-6E294A9D522B}" destId="{BDEC8804-6566-4622-8BBD-AC9BC9A03FF9}" srcOrd="0" destOrd="3" presId="urn:microsoft.com/office/officeart/2005/8/layout/hList6"/>
    <dgm:cxn modelId="{71A6F803-17CC-4088-8B7D-B89088E432B4}" type="presOf" srcId="{AAB117AD-054E-4E45-AC4C-0F570444BC35}" destId="{325A3ACA-5DE1-46BE-B884-4B917609CF14}" srcOrd="0" destOrd="1" presId="urn:microsoft.com/office/officeart/2005/8/layout/hList6"/>
    <dgm:cxn modelId="{41ABBCAD-D6B5-4B57-B199-F765F145EE46}" type="presOf" srcId="{998BF3A6-588B-4C08-A0D9-EBEE6E28C1B2}" destId="{C39B1344-0AD6-4C63-B101-4A9914062440}" srcOrd="0" destOrd="5" presId="urn:microsoft.com/office/officeart/2005/8/layout/hList6"/>
    <dgm:cxn modelId="{1325BD93-6C7A-4151-90D8-3D7F4C43DD85}" srcId="{AC6D590F-C50B-4309-B79F-EAC7EEA4EE35}" destId="{FC524ABE-724F-47EE-B4DD-3CB705646EBD}" srcOrd="1" destOrd="0" parTransId="{87AE87DC-3509-4B58-86E2-ED1197ACB533}" sibTransId="{35D87EE5-77D3-40E0-8C72-8E0B24908268}"/>
    <dgm:cxn modelId="{44905E04-9EC4-4E96-8EED-ADA8503E9FC4}" type="presOf" srcId="{564A3B0A-DFEE-4DE4-972C-47EA35B1AA66}" destId="{325A3ACA-5DE1-46BE-B884-4B917609CF14}" srcOrd="0" destOrd="5" presId="urn:microsoft.com/office/officeart/2005/8/layout/hList6"/>
    <dgm:cxn modelId="{4E4EF292-99EB-4A79-B40C-8730FB8A835D}" srcId="{FC524ABE-724F-47EE-B4DD-3CB705646EBD}" destId="{9A7EBE12-392B-4B0F-8F3A-92BA6D27CA41}" srcOrd="0" destOrd="0" parTransId="{0D24EBE6-74F5-4DFC-890D-3DAD9C144E26}" sibTransId="{7DDA4ABD-5CA3-48EA-A593-382136667D58}"/>
    <dgm:cxn modelId="{B1BC3006-4C50-45D0-86B9-3C371E6B8E17}" srcId="{AC6D590F-C50B-4309-B79F-EAC7EEA4EE35}" destId="{DD342A67-4E38-4EE7-89C4-8A2271B4ACB1}" srcOrd="0" destOrd="0" parTransId="{EFCD0564-A4B5-4B85-9FCC-609B48909F2F}" sibTransId="{38A45E24-9DA5-4666-952E-23D40C5E33A3}"/>
    <dgm:cxn modelId="{FEBFEAAC-1361-4653-AEF9-9ECAF673C661}" srcId="{DD342A67-4E38-4EE7-89C4-8A2271B4ACB1}" destId="{6E37AD07-DA94-4AF2-BF72-F8238AFE3DD5}" srcOrd="2" destOrd="0" parTransId="{929ACD8F-2A5C-4B3D-816D-CC2F62DD6805}" sibTransId="{7BAED5EB-C0DE-44F9-943F-4B06CC3C7D58}"/>
    <dgm:cxn modelId="{31310AB9-53D4-4DB6-8797-02142D824509}" type="presOf" srcId="{36CA9B97-E3D8-4BD1-8144-3422C1BAAC70}" destId="{C39B1344-0AD6-4C63-B101-4A9914062440}" srcOrd="0" destOrd="7" presId="urn:microsoft.com/office/officeart/2005/8/layout/hList6"/>
    <dgm:cxn modelId="{B017283D-4D47-43B6-A56A-C64B7E7C3828}" srcId="{F3A17A5C-14B2-435E-B88F-0B84F0DBBDBD}" destId="{C626D1AC-0AC6-4768-8BAB-86030F8334DD}" srcOrd="3" destOrd="0" parTransId="{99F112BD-891B-48DC-8E66-E55A644D1407}" sibTransId="{F2F6FCDB-2404-4332-9467-4E55588735F7}"/>
    <dgm:cxn modelId="{2AAAEE5A-EBCA-4A35-BD00-DDA8E9A954C5}" srcId="{FC524ABE-724F-47EE-B4DD-3CB705646EBD}" destId="{0935C93A-3C19-4A3E-8B28-4032EAB367BD}" srcOrd="3" destOrd="0" parTransId="{7D880796-792E-4E9C-84B3-1C9D4A741586}" sibTransId="{BD021D70-6B47-4342-8614-01EDB6E47CEB}"/>
    <dgm:cxn modelId="{1333E908-0E24-4050-960E-F3F01360C352}" srcId="{FC524ABE-724F-47EE-B4DD-3CB705646EBD}" destId="{36CA9B97-E3D8-4BD1-8144-3422C1BAAC70}" srcOrd="6" destOrd="0" parTransId="{52E8AD76-34DB-4D33-8737-AB9D874F0DD2}" sibTransId="{4FBC6AFF-2757-435D-94F8-913BB3E16C8A}"/>
    <dgm:cxn modelId="{BBFA8781-0DC3-4806-A998-36B35FA8E398}" type="presOf" srcId="{F37F7425-0B47-44E2-A3A3-72CDB64B70B2}" destId="{C39B1344-0AD6-4C63-B101-4A9914062440}" srcOrd="0" destOrd="3" presId="urn:microsoft.com/office/officeart/2005/8/layout/hList6"/>
    <dgm:cxn modelId="{BAEB40A2-74F1-4007-8016-C5A28E12798A}" type="presOf" srcId="{88AB9208-5365-4B1C-B600-7D036D84D80B}" destId="{BDEC8804-6566-4622-8BBD-AC9BC9A03FF9}" srcOrd="0" destOrd="5" presId="urn:microsoft.com/office/officeart/2005/8/layout/hList6"/>
    <dgm:cxn modelId="{0B590D16-DBC5-4901-8E07-7937148523AF}" type="presOf" srcId="{6E37AD07-DA94-4AF2-BF72-F8238AFE3DD5}" destId="{325A3ACA-5DE1-46BE-B884-4B917609CF14}" srcOrd="0" destOrd="3" presId="urn:microsoft.com/office/officeart/2005/8/layout/hList6"/>
    <dgm:cxn modelId="{B34B1A38-DE4B-4ED2-9E2C-BE1A1AD37889}" type="presOf" srcId="{75CCC664-BF1E-4431-A611-D12ED78E5BCA}" destId="{C39B1344-0AD6-4C63-B101-4A9914062440}" srcOrd="0" destOrd="2" presId="urn:microsoft.com/office/officeart/2005/8/layout/hList6"/>
    <dgm:cxn modelId="{C446D5CC-A623-4E90-A756-33B4E0BFA7A6}" srcId="{FC524ABE-724F-47EE-B4DD-3CB705646EBD}" destId="{940112FA-69F1-41A4-85E9-45AABF9EC959}" srcOrd="5" destOrd="0" parTransId="{1609F805-35FC-44C3-B22E-0F042D12F402}" sibTransId="{7A8E9030-54F6-4187-B1A9-921B8D528E0A}"/>
    <dgm:cxn modelId="{8520F9E1-9395-4FC7-841F-7948D397E8A7}" type="presOf" srcId="{0935C93A-3C19-4A3E-8B28-4032EAB367BD}" destId="{C39B1344-0AD6-4C63-B101-4A9914062440}" srcOrd="0" destOrd="4" presId="urn:microsoft.com/office/officeart/2005/8/layout/hList6"/>
    <dgm:cxn modelId="{CE7E42AB-D03E-4F7D-B960-9072AC567131}" srcId="{DD342A67-4E38-4EE7-89C4-8A2271B4ACB1}" destId="{B10D5BA8-BFBA-4210-A716-47149B7125B4}" srcOrd="1" destOrd="0" parTransId="{1B55DA87-2373-4998-B01E-496A8421952F}" sibTransId="{70A8D07B-639F-46A2-AC1D-A18B84325D38}"/>
    <dgm:cxn modelId="{58308B86-E69B-48CC-9555-C5F1A7EDB532}" srcId="{FC524ABE-724F-47EE-B4DD-3CB705646EBD}" destId="{F37F7425-0B47-44E2-A3A3-72CDB64B70B2}" srcOrd="2" destOrd="0" parTransId="{38483C38-DF14-45F2-998D-2ACA311B8E28}" sibTransId="{ADD9D709-0098-4B19-A18C-874BD0EDF3AA}"/>
    <dgm:cxn modelId="{DA4DA3D0-C382-464B-8EEB-4898E7F1A668}" type="presOf" srcId="{9A7EBE12-392B-4B0F-8F3A-92BA6D27CA41}" destId="{C39B1344-0AD6-4C63-B101-4A9914062440}" srcOrd="0" destOrd="1" presId="urn:microsoft.com/office/officeart/2005/8/layout/hList6"/>
    <dgm:cxn modelId="{7E8B4E86-FC8B-48E3-8924-F3D1993BADDD}" type="presParOf" srcId="{AE6F58BF-FC8E-4D52-AD82-FA97B6D0E8C2}" destId="{325A3ACA-5DE1-46BE-B884-4B917609CF14}" srcOrd="0" destOrd="0" presId="urn:microsoft.com/office/officeart/2005/8/layout/hList6"/>
    <dgm:cxn modelId="{86C59D65-7D11-471A-8EFA-358BC497F02A}" type="presParOf" srcId="{AE6F58BF-FC8E-4D52-AD82-FA97B6D0E8C2}" destId="{C7A60B62-775D-4263-B7A7-AC7F019413A1}" srcOrd="1" destOrd="0" presId="urn:microsoft.com/office/officeart/2005/8/layout/hList6"/>
    <dgm:cxn modelId="{9FFDA0D8-6699-42EC-BAAC-7542492BEDF5}" type="presParOf" srcId="{AE6F58BF-FC8E-4D52-AD82-FA97B6D0E8C2}" destId="{C39B1344-0AD6-4C63-B101-4A9914062440}" srcOrd="2" destOrd="0" presId="urn:microsoft.com/office/officeart/2005/8/layout/hList6"/>
    <dgm:cxn modelId="{14B2E279-FB51-4AFE-858D-851540B676B2}" type="presParOf" srcId="{AE6F58BF-FC8E-4D52-AD82-FA97B6D0E8C2}" destId="{02C53B44-45C7-477C-8ED4-DAB03D710D37}" srcOrd="3" destOrd="0" presId="urn:microsoft.com/office/officeart/2005/8/layout/hList6"/>
    <dgm:cxn modelId="{710429EF-346D-4FB0-898F-6ACF9CB5479B}" type="presParOf" srcId="{AE6F58BF-FC8E-4D52-AD82-FA97B6D0E8C2}" destId="{BDEC8804-6566-4622-8BBD-AC9BC9A03FF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F2914-1C56-4873-BFA8-801F0CF610BF}">
      <dsp:nvSpPr>
        <dsp:cNvPr id="0" name=""/>
        <dsp:cNvSpPr/>
      </dsp:nvSpPr>
      <dsp:spPr>
        <a:xfrm>
          <a:off x="161104" y="68395"/>
          <a:ext cx="3599998" cy="3060008"/>
        </a:xfrm>
        <a:prstGeom prst="up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31195AE-2E5D-49DA-B4EE-68B19B527828}">
      <dsp:nvSpPr>
        <dsp:cNvPr id="0" name=""/>
        <dsp:cNvSpPr/>
      </dsp:nvSpPr>
      <dsp:spPr>
        <a:xfrm>
          <a:off x="962613" y="1812281"/>
          <a:ext cx="2300449" cy="1017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0" rIns="312928" bIns="312928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4400" b="0" kern="1200" cap="none" spc="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Šanse</a:t>
          </a:r>
          <a:endParaRPr lang="en-US" sz="4400" b="0" kern="1200" cap="none" spc="0" dirty="0">
            <a:ln w="18415" cmpd="sng">
              <a:solidFill>
                <a:schemeClr val="bg1"/>
              </a:solidFill>
              <a:prstDash val="solid"/>
            </a:ln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962613" y="1812281"/>
        <a:ext cx="2300449" cy="1017189"/>
      </dsp:txXfrm>
    </dsp:sp>
    <dsp:sp modelId="{DB34CC2F-C937-4513-910E-E690F27F6159}">
      <dsp:nvSpPr>
        <dsp:cNvPr id="0" name=""/>
        <dsp:cNvSpPr/>
      </dsp:nvSpPr>
      <dsp:spPr>
        <a:xfrm>
          <a:off x="945184" y="3531595"/>
          <a:ext cx="3599998" cy="3060008"/>
        </a:xfrm>
        <a:prstGeom prst="downArrow">
          <a:avLst/>
        </a:prstGeom>
        <a:solidFill>
          <a:schemeClr val="accent3"/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B81A627-AB2B-40F6-AF91-EF3167AD1595}">
      <dsp:nvSpPr>
        <dsp:cNvPr id="0" name=""/>
        <dsp:cNvSpPr/>
      </dsp:nvSpPr>
      <dsp:spPr>
        <a:xfrm>
          <a:off x="1589088" y="4205736"/>
          <a:ext cx="2821807" cy="1019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0" rIns="312928" bIns="312928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4400" b="0" kern="1200" cap="none" spc="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Pretnje</a:t>
          </a:r>
          <a:endParaRPr lang="en-US" sz="4400" b="0" kern="1200" cap="none" spc="0" dirty="0">
            <a:ln w="18415" cmpd="sng">
              <a:solidFill>
                <a:schemeClr val="bg1"/>
              </a:solidFill>
              <a:prstDash val="solid"/>
            </a:ln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1589088" y="4205736"/>
        <a:ext cx="2821807" cy="1019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A3ACA-5DE1-46BE-B884-4B917609CF14}">
      <dsp:nvSpPr>
        <dsp:cNvPr id="0" name=""/>
        <dsp:cNvSpPr/>
      </dsp:nvSpPr>
      <dsp:spPr>
        <a:xfrm rot="16200000">
          <a:off x="-1049765" y="1049765"/>
          <a:ext cx="5040000" cy="294046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050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000" b="0" kern="1200" cap="none" spc="0" dirty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Koji?</a:t>
          </a:r>
          <a:endParaRPr lang="en-US" sz="3000" b="0" kern="120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Broj prodatih proizvoda</a:t>
          </a:r>
          <a:endParaRPr lang="en-US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E-prodaja/hipermarketi</a:t>
          </a:r>
          <a:endParaRPr lang="en-US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Mali/Veliki „Griller”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Povraćaj investicije u promociju</a:t>
          </a:r>
          <a:endParaRPr lang="en-US" sz="18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„Likes” &amp; „Reach” na društvenim mrežama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</dsp:txBody>
      <dsp:txXfrm rot="5400000">
        <a:off x="1" y="1007999"/>
        <a:ext cx="2940468" cy="3024000"/>
      </dsp:txXfrm>
    </dsp:sp>
    <dsp:sp modelId="{C39B1344-0AD6-4C63-B101-4A9914062440}">
      <dsp:nvSpPr>
        <dsp:cNvPr id="0" name=""/>
        <dsp:cNvSpPr/>
      </dsp:nvSpPr>
      <dsp:spPr>
        <a:xfrm rot="16200000">
          <a:off x="1908000" y="1049765"/>
          <a:ext cx="5040000" cy="2940468"/>
        </a:xfrm>
        <a:prstGeom prst="flowChartManualOperation">
          <a:avLst/>
        </a:prstGeom>
        <a:solidFill>
          <a:schemeClr val="accent5">
            <a:hueOff val="-1548258"/>
            <a:satOff val="15522"/>
            <a:lumOff val="-1078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050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000" b="0" kern="1200" cap="none" spc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Kada?</a:t>
          </a:r>
          <a:endParaRPr lang="en-US" sz="3000" b="0" kern="120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Kvartalno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3 meseca nakon završetka promocije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7 dana nakom objave </a:t>
          </a:r>
          <a:endParaRPr lang="en-US" sz="1800" kern="1200" dirty="0"/>
        </a:p>
      </dsp:txBody>
      <dsp:txXfrm rot="5400000">
        <a:off x="2957766" y="1007999"/>
        <a:ext cx="2940468" cy="3024000"/>
      </dsp:txXfrm>
    </dsp:sp>
    <dsp:sp modelId="{BDEC8804-6566-4622-8BBD-AC9BC9A03FF9}">
      <dsp:nvSpPr>
        <dsp:cNvPr id="0" name=""/>
        <dsp:cNvSpPr/>
      </dsp:nvSpPr>
      <dsp:spPr>
        <a:xfrm rot="16200000">
          <a:off x="4859495" y="1049765"/>
          <a:ext cx="5040000" cy="2940468"/>
        </a:xfrm>
        <a:prstGeom prst="flowChartManualOperation">
          <a:avLst/>
        </a:prstGeom>
        <a:solidFill>
          <a:schemeClr val="accent5">
            <a:hueOff val="-3096517"/>
            <a:satOff val="31044"/>
            <a:lumOff val="-2156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050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000" b="0" kern="1200" cap="none" spc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Zašto?</a:t>
          </a:r>
          <a:endParaRPr lang="en-US" sz="3000" b="0" kern="120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Planiranje budućeg poslovanja i prihoda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Uspešnost promocije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Prihvaćenost sadržaja</a:t>
          </a:r>
          <a:endParaRPr lang="en-US" sz="1800" kern="1200" dirty="0"/>
        </a:p>
      </dsp:txBody>
      <dsp:txXfrm rot="5400000">
        <a:off x="5909261" y="1007999"/>
        <a:ext cx="2940468" cy="3024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A3ACA-5DE1-46BE-B884-4B917609CF14}">
      <dsp:nvSpPr>
        <dsp:cNvPr id="0" name=""/>
        <dsp:cNvSpPr/>
      </dsp:nvSpPr>
      <dsp:spPr>
        <a:xfrm rot="5400000">
          <a:off x="4773926" y="1049765"/>
          <a:ext cx="5040000" cy="2940468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050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000" b="0" kern="1200" cap="none" spc="0" dirty="0" smtClean="0">
              <a:ln w="18415" cmpd="sng"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Zašto?</a:t>
          </a:r>
          <a:endParaRPr lang="en-US" sz="3000" b="0" kern="1200" cap="none" spc="0" dirty="0">
            <a:ln w="18415" cmpd="sng">
              <a:prstDash val="solid"/>
            </a:ln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Interaktivna komunikacija sa kupcima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Gde i kako raditi na promociji</a:t>
          </a:r>
          <a:endParaRPr lang="en-US" sz="18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Šta treba popraviti na proizvodu</a:t>
          </a:r>
          <a:endParaRPr lang="en-US" sz="1800" kern="1200" dirty="0"/>
        </a:p>
      </dsp:txBody>
      <dsp:txXfrm rot="-5400000">
        <a:off x="5823692" y="1007999"/>
        <a:ext cx="2940468" cy="3024000"/>
      </dsp:txXfrm>
    </dsp:sp>
    <dsp:sp modelId="{C39B1344-0AD6-4C63-B101-4A9914062440}">
      <dsp:nvSpPr>
        <dsp:cNvPr id="0" name=""/>
        <dsp:cNvSpPr/>
      </dsp:nvSpPr>
      <dsp:spPr>
        <a:xfrm rot="5400000">
          <a:off x="1908000" y="1049765"/>
          <a:ext cx="5040000" cy="2940468"/>
        </a:xfrm>
        <a:prstGeom prst="flowChartManualOperation">
          <a:avLst/>
        </a:prstGeom>
        <a:solidFill>
          <a:schemeClr val="accent5">
            <a:hueOff val="-1548258"/>
            <a:satOff val="15522"/>
            <a:lumOff val="-1078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050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000" b="0" kern="1200" cap="none" spc="0" dirty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Kada?</a:t>
          </a:r>
          <a:endParaRPr lang="en-US" sz="3000" b="0" kern="120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Stalno praćenje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Na 6 meseci (pre i posle sezone)</a:t>
          </a:r>
          <a:endParaRPr lang="en-US" sz="18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Godišnje (posle 1. maja) </a:t>
          </a:r>
          <a:endParaRPr lang="en-US" sz="1800" kern="1200" dirty="0"/>
        </a:p>
      </dsp:txBody>
      <dsp:txXfrm rot="-5400000">
        <a:off x="2957766" y="1007999"/>
        <a:ext cx="2940468" cy="3024000"/>
      </dsp:txXfrm>
    </dsp:sp>
    <dsp:sp modelId="{BDEC8804-6566-4622-8BBD-AC9BC9A03FF9}">
      <dsp:nvSpPr>
        <dsp:cNvPr id="0" name=""/>
        <dsp:cNvSpPr/>
      </dsp:nvSpPr>
      <dsp:spPr>
        <a:xfrm rot="5400000">
          <a:off x="-1043495" y="1049765"/>
          <a:ext cx="5040000" cy="2940468"/>
        </a:xfrm>
        <a:prstGeom prst="flowChartManualOperation">
          <a:avLst/>
        </a:prstGeom>
        <a:solidFill>
          <a:schemeClr val="accent5">
            <a:hueOff val="-3096517"/>
            <a:satOff val="31044"/>
            <a:lumOff val="-21569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0500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3000" b="0" kern="1200" cap="none" spc="0" dirty="0" smtClean="0">
              <a:ln w="18415" cmpd="sng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rPr>
            <a:t>Koji?</a:t>
          </a:r>
          <a:endParaRPr lang="en-US" sz="3000" b="0" kern="1200" cap="none" spc="0" dirty="0">
            <a:ln w="18415" cmpd="sng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Komentari kupaca na sajtu i društvenim mrežama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Anketa o prepoznatljivosti brenda</a:t>
          </a:r>
          <a:endParaRPr lang="en-US" sz="1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Latn-RS" sz="1800" kern="1200" dirty="0" smtClean="0"/>
            <a:t>Anketa o zadovoljstvu kupaca</a:t>
          </a:r>
          <a:endParaRPr lang="en-US" sz="1800" kern="1200" dirty="0"/>
        </a:p>
      </dsp:txBody>
      <dsp:txXfrm rot="-5400000">
        <a:off x="6271" y="1007999"/>
        <a:ext cx="2940468" cy="302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F593F-9C56-45BF-9257-A68F3A607B81}" type="datetimeFigureOut">
              <a:rPr lang="en-US"/>
              <a:t>29-Apr-15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81BF3-A262-48A4-9C3C-E30FBA3B1FC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42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4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dirty="0" err="1" smtClean="0">
                <a:effectLst/>
              </a:rPr>
              <a:t>Svakome</a:t>
            </a:r>
            <a:r>
              <a:rPr lang="en-US" sz="1200" dirty="0" smtClean="0">
                <a:effectLst/>
              </a:rPr>
              <a:t> od </a:t>
            </a:r>
            <a:r>
              <a:rPr lang="en-US" sz="1200" dirty="0" err="1" smtClean="0">
                <a:effectLst/>
              </a:rPr>
              <a:t>nas</a:t>
            </a:r>
            <a:r>
              <a:rPr lang="en-US" sz="1200" dirty="0" smtClean="0">
                <a:effectLst/>
              </a:rPr>
              <a:t> je </a:t>
            </a:r>
            <a:r>
              <a:rPr lang="en-US" sz="1200" dirty="0" err="1" smtClean="0">
                <a:effectLst/>
              </a:rPr>
              <a:t>potrebno</a:t>
            </a:r>
            <a:r>
              <a:rPr lang="en-US" sz="1200" dirty="0" smtClean="0">
                <a:effectLst/>
              </a:rPr>
              <a:t> da se </a:t>
            </a:r>
            <a:r>
              <a:rPr lang="en-US" sz="1200" dirty="0" err="1" smtClean="0">
                <a:effectLst/>
              </a:rPr>
              <a:t>povremeno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odmori</a:t>
            </a:r>
            <a:r>
              <a:rPr lang="en-US" sz="1200" dirty="0" smtClean="0">
                <a:effectLst/>
              </a:rPr>
              <a:t> od </a:t>
            </a:r>
            <a:r>
              <a:rPr lang="en-US" sz="1200" dirty="0" err="1" smtClean="0">
                <a:effectLst/>
              </a:rPr>
              <a:t>gradske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gu</a:t>
            </a:r>
            <a:r>
              <a:rPr lang="sr-Latn-RS" sz="1200" dirty="0" smtClean="0">
                <a:effectLst/>
              </a:rPr>
              <a:t>ž</a:t>
            </a:r>
            <a:r>
              <a:rPr lang="en-US" sz="1200" dirty="0" err="1" smtClean="0">
                <a:effectLst/>
              </a:rPr>
              <a:t>ve</a:t>
            </a:r>
            <a:r>
              <a:rPr lang="en-US" sz="1200" dirty="0" smtClean="0">
                <a:effectLst/>
              </a:rPr>
              <a:t>, buke, </a:t>
            </a:r>
            <a:r>
              <a:rPr lang="en-US" sz="1200" dirty="0" err="1" smtClean="0">
                <a:effectLst/>
              </a:rPr>
              <a:t>stresa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obaveza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oko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posla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fakulteta</a:t>
            </a:r>
            <a:r>
              <a:rPr lang="en-US" sz="1200" dirty="0" smtClean="0">
                <a:effectLst/>
              </a:rPr>
              <a:t>. Tada, </a:t>
            </a:r>
            <a:r>
              <a:rPr lang="en-US" sz="1200" dirty="0" err="1" smtClean="0">
                <a:effectLst/>
              </a:rPr>
              <a:t>ukoliko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nam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vremenske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prilike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dozvoljavaju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idemo</a:t>
            </a:r>
            <a:r>
              <a:rPr lang="en-US" sz="1200" dirty="0" smtClean="0">
                <a:effectLst/>
              </a:rPr>
              <a:t> u </a:t>
            </a:r>
            <a:r>
              <a:rPr lang="en-US" sz="1200" dirty="0" err="1" smtClean="0">
                <a:effectLst/>
              </a:rPr>
              <a:t>prirodu</a:t>
            </a:r>
            <a:r>
              <a:rPr lang="en-US" sz="1200" dirty="0" smtClean="0">
                <a:effectLst/>
              </a:rPr>
              <a:t> da </a:t>
            </a:r>
            <a:r>
              <a:rPr lang="en-US" sz="1200" dirty="0" err="1" smtClean="0">
                <a:effectLst/>
              </a:rPr>
              <a:t>na</a:t>
            </a:r>
            <a:r>
              <a:rPr lang="sr-Latn-RS" sz="1200" dirty="0" smtClean="0">
                <a:effectLst/>
              </a:rPr>
              <a:t>đ</a:t>
            </a:r>
            <a:r>
              <a:rPr lang="en-US" sz="1200" dirty="0" smtClean="0">
                <a:effectLst/>
              </a:rPr>
              <a:t>emo </a:t>
            </a:r>
            <a:r>
              <a:rPr lang="en-US" sz="1200" dirty="0" err="1" smtClean="0">
                <a:effectLst/>
              </a:rPr>
              <a:t>preko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potreban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mir</a:t>
            </a:r>
            <a:r>
              <a:rPr lang="en-US" sz="1200" dirty="0" smtClean="0">
                <a:effectLst/>
              </a:rPr>
              <a:t>. </a:t>
            </a:r>
          </a:p>
          <a:p>
            <a:pPr algn="just"/>
            <a:r>
              <a:rPr lang="en-US" sz="1200" dirty="0" err="1" smtClean="0">
                <a:effectLst/>
              </a:rPr>
              <a:t>Najvi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smtClean="0">
                <a:effectLst/>
              </a:rPr>
              <a:t>e </a:t>
            </a:r>
            <a:r>
              <a:rPr lang="en-US" sz="1200" dirty="0" err="1" smtClean="0">
                <a:effectLst/>
              </a:rPr>
              <a:t>vremena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volje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ž</a:t>
            </a:r>
            <a:r>
              <a:rPr lang="en-US" sz="1200" dirty="0" err="1" smtClean="0">
                <a:effectLst/>
              </a:rPr>
              <a:t>elje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za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avanturom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imaju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naravno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mladi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koji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ć</a:t>
            </a:r>
            <a:r>
              <a:rPr lang="en-US" sz="1200" dirty="0" smtClean="0">
                <a:effectLst/>
              </a:rPr>
              <a:t>e </a:t>
            </a:r>
            <a:r>
              <a:rPr lang="en-US" sz="1200" dirty="0" err="1" smtClean="0">
                <a:effectLst/>
              </a:rPr>
              <a:t>iskoristiti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svaku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priliku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za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dru</a:t>
            </a:r>
            <a:r>
              <a:rPr lang="sr-Latn-RS" sz="1200" dirty="0" smtClean="0">
                <a:effectLst/>
              </a:rPr>
              <a:t>ž</a:t>
            </a:r>
            <a:r>
              <a:rPr lang="en-US" sz="1200" dirty="0" err="1" smtClean="0">
                <a:effectLst/>
              </a:rPr>
              <a:t>enje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kojima</a:t>
            </a:r>
            <a:r>
              <a:rPr lang="en-US" sz="1200" dirty="0" smtClean="0">
                <a:effectLst/>
              </a:rPr>
              <a:t> je </a:t>
            </a:r>
            <a:r>
              <a:rPr lang="en-US" sz="1200" dirty="0" err="1" smtClean="0">
                <a:effectLst/>
              </a:rPr>
              <a:t>aktivan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odmor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zaista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odmor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ali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koji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č</a:t>
            </a:r>
            <a:r>
              <a:rPr lang="en-US" sz="1200" dirty="0" err="1" smtClean="0">
                <a:effectLst/>
              </a:rPr>
              <a:t>esto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nemaju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velike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koli</a:t>
            </a:r>
            <a:r>
              <a:rPr lang="sr-Latn-RS" sz="1200" dirty="0" smtClean="0">
                <a:effectLst/>
              </a:rPr>
              <a:t>či</a:t>
            </a:r>
            <a:r>
              <a:rPr lang="en-US" sz="1200" dirty="0" smtClean="0">
                <a:effectLst/>
              </a:rPr>
              <a:t>ne </a:t>
            </a:r>
            <a:r>
              <a:rPr lang="en-US" sz="1200" dirty="0" err="1" smtClean="0">
                <a:effectLst/>
              </a:rPr>
              <a:t>novca</a:t>
            </a:r>
            <a:r>
              <a:rPr lang="en-US" sz="1200" dirty="0" smtClean="0">
                <a:effectLst/>
              </a:rPr>
              <a:t>. </a:t>
            </a:r>
            <a:r>
              <a:rPr lang="sr-Latn-RS" sz="1200" dirty="0" smtClean="0">
                <a:effectLst/>
              </a:rPr>
              <a:t> </a:t>
            </a:r>
          </a:p>
          <a:p>
            <a:endParaRPr lang="sr-Latn-RS" dirty="0" smtClean="0"/>
          </a:p>
          <a:p>
            <a:pPr algn="just"/>
            <a:r>
              <a:rPr lang="en-US" sz="1200" dirty="0" err="1" smtClean="0">
                <a:effectLst/>
              </a:rPr>
              <a:t>Problemi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koji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nastaju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prilikom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nabavke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opreme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za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kampovanje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su</a:t>
            </a:r>
            <a:r>
              <a:rPr lang="en-US" sz="1200" dirty="0" smtClean="0">
                <a:effectLst/>
              </a:rPr>
              <a:t>, pored </a:t>
            </a:r>
            <a:r>
              <a:rPr lang="en-US" sz="1200" dirty="0" err="1" smtClean="0">
                <a:effectLst/>
              </a:rPr>
              <a:t>ve</a:t>
            </a:r>
            <a:r>
              <a:rPr lang="sr-Latn-RS" sz="1200" dirty="0" smtClean="0">
                <a:effectLst/>
              </a:rPr>
              <a:t>ć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pomenutih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finansija</a:t>
            </a:r>
            <a:r>
              <a:rPr lang="en-US" sz="1200" dirty="0" smtClean="0">
                <a:effectLst/>
              </a:rPr>
              <a:t>, problem </a:t>
            </a:r>
            <a:r>
              <a:rPr lang="en-US" sz="1200" dirty="0" err="1" smtClean="0">
                <a:effectLst/>
              </a:rPr>
              <a:t>prenosa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opreme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jer</a:t>
            </a:r>
            <a:r>
              <a:rPr lang="en-US" sz="1200" dirty="0" smtClean="0">
                <a:effectLst/>
              </a:rPr>
              <a:t> mali </a:t>
            </a:r>
            <a:r>
              <a:rPr lang="en-US" sz="1200" dirty="0" err="1" smtClean="0">
                <a:effectLst/>
              </a:rPr>
              <a:t>broj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mladih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ima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svoj</a:t>
            </a:r>
            <a:r>
              <a:rPr lang="en-US" sz="1200" dirty="0" smtClean="0">
                <a:effectLst/>
              </a:rPr>
              <a:t> auto, problem </a:t>
            </a:r>
            <a:r>
              <a:rPr lang="en-US" sz="1200" dirty="0" err="1" smtClean="0">
                <a:effectLst/>
              </a:rPr>
              <a:t>nabavke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svega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potrebnog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smtClean="0">
                <a:effectLst/>
              </a:rPr>
              <a:t>to </a:t>
            </a:r>
            <a:r>
              <a:rPr lang="en-US" sz="1200" dirty="0" err="1" smtClean="0">
                <a:effectLst/>
              </a:rPr>
              <a:t>lak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</a:t>
            </a:r>
            <a:r>
              <a:rPr lang="sr-Latn-RS" sz="1200" dirty="0" smtClean="0">
                <a:effectLst/>
              </a:rPr>
              <a:t>č</a:t>
            </a:r>
            <a:r>
              <a:rPr lang="en-US" sz="1200" dirty="0" smtClean="0">
                <a:effectLst/>
              </a:rPr>
              <a:t>in 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sveprisutan</a:t>
            </a:r>
            <a:r>
              <a:rPr lang="en-US" sz="1200" dirty="0" smtClean="0">
                <a:effectLst/>
              </a:rPr>
              <a:t> problem </a:t>
            </a:r>
            <a:r>
              <a:rPr lang="en-US" sz="1200" dirty="0" err="1" smtClean="0">
                <a:effectLst/>
              </a:rPr>
              <a:t>dana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err="1" smtClean="0">
                <a:effectLst/>
              </a:rPr>
              <a:t>njice</a:t>
            </a:r>
            <a:r>
              <a:rPr lang="en-US" sz="1200" dirty="0" smtClean="0">
                <a:effectLst/>
              </a:rPr>
              <a:t> – </a:t>
            </a:r>
            <a:r>
              <a:rPr lang="en-US" sz="1200" dirty="0" err="1" smtClean="0">
                <a:effectLst/>
              </a:rPr>
              <a:t>vreme</a:t>
            </a:r>
            <a:r>
              <a:rPr lang="en-US" sz="1200" dirty="0" smtClean="0">
                <a:effectLst/>
              </a:rPr>
              <a:t>.</a:t>
            </a:r>
          </a:p>
          <a:p>
            <a:pPr algn="just"/>
            <a:r>
              <a:rPr lang="en-US" sz="1200" dirty="0" err="1" smtClean="0">
                <a:effectLst/>
              </a:rPr>
              <a:t>Ovi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problemi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izgradili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stav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kod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mladih</a:t>
            </a:r>
            <a:r>
              <a:rPr lang="en-US" sz="1200" dirty="0" smtClean="0">
                <a:effectLst/>
              </a:rPr>
              <a:t> da </a:t>
            </a:r>
            <a:r>
              <a:rPr lang="en-US" sz="1200" dirty="0" err="1" smtClean="0">
                <a:effectLst/>
              </a:rPr>
              <a:t>sve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smtClean="0">
                <a:effectLst/>
              </a:rPr>
              <a:t>to je </a:t>
            </a:r>
            <a:r>
              <a:rPr lang="en-US" sz="1200" dirty="0" err="1" smtClean="0">
                <a:effectLst/>
              </a:rPr>
              <a:t>neophodno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za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kampovanje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treba</a:t>
            </a:r>
            <a:r>
              <a:rPr lang="en-US" sz="1200" dirty="0" smtClean="0">
                <a:effectLst/>
              </a:rPr>
              <a:t> da </a:t>
            </a:r>
            <a:r>
              <a:rPr lang="en-US" sz="1200" dirty="0" err="1" smtClean="0">
                <a:effectLst/>
              </a:rPr>
              <a:t>bude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ni</a:t>
            </a:r>
            <a:r>
              <a:rPr lang="sr-Latn-RS" sz="1200" dirty="0" smtClean="0">
                <a:effectLst/>
              </a:rPr>
              <a:t>ž</a:t>
            </a:r>
            <a:r>
              <a:rPr lang="en-US" sz="1200" dirty="0" err="1" smtClean="0">
                <a:effectLst/>
              </a:rPr>
              <a:t>ih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cena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jednostavno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za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preno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err="1" smtClean="0">
                <a:effectLst/>
              </a:rPr>
              <a:t>enje</a:t>
            </a:r>
            <a:r>
              <a:rPr lang="en-US" sz="1200" dirty="0" smtClean="0">
                <a:effectLst/>
              </a:rPr>
              <a:t>, da mo</a:t>
            </a:r>
            <a:r>
              <a:rPr lang="sr-Latn-RS" sz="1200" dirty="0" smtClean="0">
                <a:effectLst/>
              </a:rPr>
              <a:t>ž</a:t>
            </a:r>
            <a:r>
              <a:rPr lang="en-US" sz="1200" dirty="0" smtClean="0">
                <a:effectLst/>
              </a:rPr>
              <a:t>e da se </a:t>
            </a:r>
            <a:r>
              <a:rPr lang="en-US" sz="1200" dirty="0" err="1" smtClean="0">
                <a:effectLst/>
              </a:rPr>
              <a:t>nabavi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sve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jednom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mestu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da </a:t>
            </a:r>
            <a:r>
              <a:rPr lang="en-US" sz="1200" dirty="0" err="1" smtClean="0">
                <a:effectLst/>
              </a:rPr>
              <a:t>bude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upotrebljivo</a:t>
            </a:r>
            <a:r>
              <a:rPr lang="en-US" sz="1200" dirty="0" smtClean="0">
                <a:effectLst/>
              </a:rPr>
              <a:t> u 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smtClean="0">
                <a:effectLst/>
              </a:rPr>
              <a:t>to </a:t>
            </a:r>
            <a:r>
              <a:rPr lang="en-US" sz="1200" dirty="0" err="1" smtClean="0">
                <a:effectLst/>
              </a:rPr>
              <a:t>kra</a:t>
            </a:r>
            <a:r>
              <a:rPr lang="sr-Latn-RS" sz="1200" dirty="0" smtClean="0">
                <a:effectLst/>
              </a:rPr>
              <a:t>ć</a:t>
            </a:r>
            <a:r>
              <a:rPr lang="en-US" sz="1200" dirty="0" err="1" smtClean="0">
                <a:effectLst/>
              </a:rPr>
              <a:t>em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vremen</a:t>
            </a:r>
            <a:r>
              <a:rPr lang="sr-Latn-RS" sz="1200" dirty="0" smtClean="0">
                <a:effectLst/>
              </a:rPr>
              <a:t>skom periodu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uz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smtClean="0">
                <a:effectLst/>
              </a:rPr>
              <a:t>to </a:t>
            </a:r>
            <a:r>
              <a:rPr lang="en-US" sz="1200" dirty="0" err="1" smtClean="0">
                <a:effectLst/>
              </a:rPr>
              <a:t>manje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napora</a:t>
            </a:r>
            <a:r>
              <a:rPr lang="en-US" sz="1200" dirty="0" smtClean="0">
                <a:effectLst/>
              </a:rPr>
              <a:t>. </a:t>
            </a:r>
            <a:r>
              <a:rPr lang="en-US" sz="1200" dirty="0" err="1" smtClean="0">
                <a:effectLst/>
              </a:rPr>
              <a:t>Tako</a:t>
            </a:r>
            <a:r>
              <a:rPr lang="sr-Latn-RS" sz="1200" dirty="0" smtClean="0">
                <a:effectLst/>
              </a:rPr>
              <a:t>đ</a:t>
            </a:r>
            <a:r>
              <a:rPr lang="en-US" sz="1200" dirty="0" smtClean="0">
                <a:effectLst/>
              </a:rPr>
              <a:t>e, </a:t>
            </a:r>
            <a:r>
              <a:rPr lang="en-US" sz="1200" dirty="0" err="1" smtClean="0">
                <a:effectLst/>
              </a:rPr>
              <a:t>po</a:t>
            </a:r>
            <a:r>
              <a:rPr lang="sr-Latn-RS" sz="1200" dirty="0" smtClean="0">
                <a:effectLst/>
              </a:rPr>
              <a:t>š</a:t>
            </a:r>
            <a:r>
              <a:rPr lang="en-US" sz="1200" dirty="0" smtClean="0">
                <a:effectLst/>
              </a:rPr>
              <a:t>to </a:t>
            </a:r>
            <a:r>
              <a:rPr lang="en-US" sz="1200" dirty="0" err="1" smtClean="0">
                <a:effectLst/>
              </a:rPr>
              <a:t>su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retki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redovni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posve</a:t>
            </a:r>
            <a:r>
              <a:rPr lang="sr-Latn-RS" sz="1200" dirty="0" smtClean="0">
                <a:effectLst/>
              </a:rPr>
              <a:t>ć</a:t>
            </a:r>
            <a:r>
              <a:rPr lang="en-US" sz="1200" dirty="0" err="1" smtClean="0">
                <a:effectLst/>
              </a:rPr>
              <a:t>eni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kamperi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oprema</a:t>
            </a:r>
            <a:r>
              <a:rPr lang="en-US" sz="1200" dirty="0" smtClean="0">
                <a:effectLst/>
              </a:rPr>
              <a:t> ne </a:t>
            </a:r>
            <a:r>
              <a:rPr lang="en-US" sz="1200" dirty="0" err="1" smtClean="0">
                <a:effectLst/>
              </a:rPr>
              <a:t>mora</a:t>
            </a:r>
            <a:r>
              <a:rPr lang="en-US" sz="1200" dirty="0" smtClean="0">
                <a:effectLst/>
              </a:rPr>
              <a:t> da </a:t>
            </a:r>
            <a:r>
              <a:rPr lang="en-US" sz="1200" dirty="0" err="1" smtClean="0">
                <a:effectLst/>
              </a:rPr>
              <a:t>bude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vrhunskog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kvaliteta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i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na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profesionalnom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err="1" smtClean="0">
                <a:effectLst/>
              </a:rPr>
              <a:t>nivou</a:t>
            </a:r>
            <a:r>
              <a:rPr lang="en-US" sz="1200" dirty="0" smtClean="0">
                <a:effectLst/>
              </a:rPr>
              <a:t>, </a:t>
            </a:r>
            <a:r>
              <a:rPr lang="en-US" sz="1200" dirty="0" err="1" smtClean="0">
                <a:effectLst/>
              </a:rPr>
              <a:t>ve</a:t>
            </a:r>
            <a:r>
              <a:rPr lang="sr-Latn-RS" sz="1200" dirty="0" smtClean="0">
                <a:effectLst/>
              </a:rPr>
              <a:t>ć</a:t>
            </a:r>
            <a:r>
              <a:rPr lang="en-US" sz="1200" dirty="0" smtClean="0">
                <a:effectLst/>
              </a:rPr>
              <a:t> da </a:t>
            </a:r>
            <a:r>
              <a:rPr lang="en-US" sz="1200" dirty="0" err="1" smtClean="0">
                <a:effectLst/>
              </a:rPr>
              <a:t>obavlja</a:t>
            </a:r>
            <a:r>
              <a:rPr lang="en-US" sz="1200" dirty="0" smtClean="0">
                <a:effectLst/>
              </a:rPr>
              <a:t> </a:t>
            </a:r>
            <a:r>
              <a:rPr lang="sr-Latn-RS" sz="1200" dirty="0" smtClean="0">
                <a:effectLst/>
              </a:rPr>
              <a:t>„</a:t>
            </a:r>
            <a:r>
              <a:rPr lang="en-US" sz="1200" dirty="0" err="1" smtClean="0">
                <a:effectLst/>
              </a:rPr>
              <a:t>posao</a:t>
            </a:r>
            <a:r>
              <a:rPr lang="en-US" sz="1200" dirty="0" smtClean="0">
                <a:effectLst/>
              </a:rPr>
              <a:t>”</a:t>
            </a:r>
            <a:r>
              <a:rPr lang="sr-Latn-RS" sz="1200" dirty="0" smtClean="0">
                <a:effectLst/>
              </a:rPr>
              <a:t>.</a:t>
            </a:r>
          </a:p>
          <a:p>
            <a:pPr algn="just"/>
            <a:endParaRPr lang="sr-Latn-RS" sz="1200" dirty="0" smtClean="0">
              <a:effectLst/>
            </a:endParaRPr>
          </a:p>
          <a:p>
            <a:pPr marL="0" indent="0" algn="just">
              <a:buClr>
                <a:srgbClr val="92D050"/>
              </a:buClr>
              <a:buSzPct val="90000"/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Prema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istra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ž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ivanju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smo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sproveli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na uzorku od 292 ljudi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preko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80%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ispitanika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skoro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nikad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ponekad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kampuje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istih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preko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90%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smatra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tiljanje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sastavnim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delom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kampovanja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Obzirom na navedeno, na tržištu Srbije postoji određeni broj kompanija koje proizvode i plasiraju roštilje različitih vrsta (električni, plinski, na ćumur).  </a:t>
            </a:r>
          </a:p>
          <a:p>
            <a:pPr marL="0" indent="0" algn="just">
              <a:buClr>
                <a:srgbClr val="92D050"/>
              </a:buClr>
              <a:buSzPct val="90000"/>
              <a:buFont typeface="Arial" panose="020B0604020202020204" pitchFamily="34" charset="0"/>
              <a:buNone/>
            </a:pPr>
            <a:endParaRPr lang="sr-Latn-R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Zaključak: situacija na tržištu je povoljna iako već postoje dve kompanije koje prodaju roštilje za jednokratnu upotrebu. Istakli bismo i da njihovi proizvodi nisu široko distribuirani i dostupni su u manjim dimenzijama.</a:t>
            </a:r>
          </a:p>
          <a:p>
            <a:pPr marL="0" indent="0" algn="just">
              <a:buClr>
                <a:srgbClr val="92D050"/>
              </a:buClr>
              <a:buSzPct val="90000"/>
              <a:buFont typeface="Arial" panose="020B0604020202020204" pitchFamily="34" charset="0"/>
              <a:buNone/>
            </a:pPr>
            <a:endParaRPr lang="sr-Latn-R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buClr>
                <a:srgbClr val="92D050"/>
              </a:buClr>
              <a:buSzPct val="90000"/>
              <a:buFont typeface="Arial" panose="020B0604020202020204" pitchFamily="34" charset="0"/>
              <a:buNone/>
            </a:pP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Od ranije pomenutih „amatera“ kampera, 90% je reklo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da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tilj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treba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da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bude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lak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montiranje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preno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enje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70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Clr>
                <a:schemeClr val="accent1">
                  <a:lumMod val="75000"/>
                </a:schemeClr>
              </a:buClr>
            </a:pP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U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odnosu na širu konkurenciju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(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prenosive roštilje na ćumur, plin ili struju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)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imamo značajn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u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prednost.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reko 80% ispitanih u našoj anketi preferira roštilje lake za montiranje i upotrebu, roštilje na ćumur i skoro nikad ili ponekad kampuje. Iz ovoga jasno zaključujemo da kako kod svakog od konkurentskih proiz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v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oda postoje određene poteškoće pri prenosu (težina, zauzimanje prostora dok se ne koristi) i upotrebi (raspaljivanje, dostupnost električne energije), kako su svi viših cena i time isplativi onima koji češće kampuju i kako se preferiraju roštilji na ćumur, postoji veliki prostor za roštilje za jednokratnu upotrebu.</a:t>
            </a:r>
            <a:endParaRPr lang="sr-Latn-R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pPr algn="just">
              <a:buClr>
                <a:schemeClr val="accent1">
                  <a:lumMod val="75000"/>
                </a:schemeClr>
              </a:buClr>
            </a:pP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U odnosu na „Fix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G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ri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l“ i „Roštiljka“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prednost 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možemo da steknemo boljom distribucijom, odnosno dostupnošću i u maloprodaji, kao i nastupom sa proizvodom većih dimenzija. Razlozi za ovaj zaključak leže u tome što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je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mladima od 18-23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sr-Latn-R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bitno</a:t>
            </a:r>
            <a:r>
              <a:rPr lang="vi-V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 da nabavljaju sve što im treba za kampovanje na jednom mestu, kao i da često kampuju u grupama većim od 6-8 ljudi, za koje su predviđeni naši uži konkurenti, odnosno konkurenti u domenu roštilja za jednokratnu upotrebu</a:t>
            </a: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50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71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Roštilj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jednokratnu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upotrebu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„G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riller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č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tacna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od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aluminijumske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folije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napunjen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briketima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potpalu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ć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umurom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mre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ž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č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dodaci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sr-Latn-R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RS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Jednostavnost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kori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šć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enja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omogu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ć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ava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spremanje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hrane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najefikasniji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č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in,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jer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kad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otpakuje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sve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treba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da se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uradi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je da se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polije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uljem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potpalu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zapali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ibicom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razgore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ć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 se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najranije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10 min. Po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zavr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etku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kori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šć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enja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ohladiti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vodom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peskom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mogu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ć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 je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odlo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ž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prirodi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u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konte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jner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recikla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ž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u.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Proizvodi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se u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Srbiji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u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dve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dimenzije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uz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primenu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higijenskih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standarda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koji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omogu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ć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avaju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bezbedno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kori</a:t>
            </a:r>
            <a:r>
              <a:rPr lang="sr-Latn-R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šć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enje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8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sr-Latn-RS" sz="1200" dirty="0" smtClean="0">
                <a:effectLst/>
              </a:rPr>
              <a:t>Uzimajući u obzir stanje koje vlada na tržištu, položaj konkurencije i cenovno osetljivu ciljnu grupu (studenti), odlučili smo da na tržište izađemo sa strategijom penetracionih cena.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sr-Latn-RS" sz="1200" dirty="0" smtClean="0">
                <a:effectLst/>
              </a:rPr>
              <a:t>Cene ćemo postaviti u okvirima prihvatljivim za našu ciljnu grupu kako bismo ih pridobili, pa će mali „Griller“ koštati 499 dinara tj. 90</a:t>
            </a:r>
            <a:r>
              <a:rPr lang="sr-Latn-RS" sz="1200" b="1" baseline="-25000" dirty="0" smtClean="0">
                <a:effectLst/>
              </a:rPr>
              <a:t>din/osobi</a:t>
            </a:r>
            <a:r>
              <a:rPr lang="sr-Latn-RS" sz="1200" dirty="0" smtClean="0">
                <a:effectLst/>
              </a:rPr>
              <a:t>, a veliki 899 dinara tj. 60 </a:t>
            </a:r>
            <a:r>
              <a:rPr lang="sr-Latn-RS" sz="1200" b="1" baseline="-25000" dirty="0" smtClean="0">
                <a:effectLst/>
              </a:rPr>
              <a:t>din/osobi</a:t>
            </a:r>
            <a:r>
              <a:rPr lang="sr-Latn-RS" sz="1200" dirty="0" smtClean="0">
                <a:effectLst/>
              </a:rPr>
              <a:t>.</a:t>
            </a:r>
            <a:endParaRPr lang="en-US" sz="1200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81BF3-A262-48A4-9C3C-E30FBA3B1FC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4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94DB3-3038-446E-87CB-9E8B61B866E4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84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AF005-B95B-4066-A76D-1CD770F2FB58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7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93CB8-0B33-47A4-8D25-80F3DC06923E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2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38EAD-7D8E-4072-A3A7-9A52C7D860AF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99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F28C6-B69C-49C6-AE56-6B93AFF7D3F8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7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ECEE-0457-43CC-9480-11FF52A604C8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7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8996-E165-4EAD-B798-2727A431A1D0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83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BB7DB-95B2-4A14-AC21-F292EB4A86FE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44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E006-0854-45EA-AE1C-C7475A511F63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0EA6-D15A-4510-BB58-E261533B46D5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8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BFC85-754F-42A6-A08D-B6B91C71D219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1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603818-5833-4968-B423-7399668A2FAA}" type="datetime1">
              <a:rPr lang="en-US" smtClean="0"/>
              <a:t>29-Apr-15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accent1"/>
                </a:solidFill>
              </a:defRPr>
            </a:lvl1pPr>
          </a:lstStyle>
          <a:p>
            <a:fld id="{61CB065A-3F03-4FF0-B9AD-5B794CC6C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0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60" baseline="0">
          <a:solidFill>
            <a:srgbClr val="FFFF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800" kern="1200">
          <a:solidFill>
            <a:schemeClr val="tx1">
              <a:lumMod val="65000"/>
              <a:lumOff val="3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>
              <a:lumMod val="65000"/>
              <a:lumOff val="3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acebook.com/GrillerSrbija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idx="4294967295"/>
          </p:nvPr>
        </p:nvSpPr>
        <p:spPr>
          <a:xfrm>
            <a:off x="1091737" y="482130"/>
            <a:ext cx="10108276" cy="1342499"/>
          </a:xfrm>
        </p:spPr>
        <p:txBody>
          <a:bodyPr>
            <a:normAutofit/>
          </a:bodyPr>
          <a:lstStyle/>
          <a:p>
            <a:pPr algn="ctr"/>
            <a:r>
              <a:rPr lang="sr-Latn-RS" sz="7200" spc="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Oprema za kampovanje</a:t>
            </a:r>
            <a:endParaRPr lang="en-US" sz="7200" spc="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6020"/>
            <a:ext cx="12192000" cy="173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4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7875" y="66500"/>
            <a:ext cx="26251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600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 V O D</a:t>
            </a:r>
            <a:endParaRPr lang="en-US" sz="600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426" y="1314934"/>
            <a:ext cx="7020645" cy="5093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Oprema za kampovanje: šator, vreće za spavanje, roštilj, lampe...</a:t>
            </a:r>
            <a:endParaRPr lang="sr-Latn-RS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Aft>
                <a:spcPts val="18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Služe da se lakše prevaziđu izazovi boravka u prirodi.</a:t>
            </a:r>
            <a:endParaRPr lang="sr-Latn-RS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spcAft>
                <a:spcPts val="18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Koriste se prilikom planiranog boravka u prirodi, dužeg od nekoliko sati.</a:t>
            </a:r>
          </a:p>
          <a:p>
            <a:pPr marL="342900" indent="-3429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Redovni kamperi konstantno dopunjuju svoj asortiman opreme, dok neredovni kupuju po potrebi („topliji“ meseci – od aprila do septembra).</a:t>
            </a:r>
          </a:p>
        </p:txBody>
      </p:sp>
      <p:sp>
        <p:nvSpPr>
          <p:cNvPr id="9" name="Rectangle 8"/>
          <p:cNvSpPr/>
          <p:nvPr/>
        </p:nvSpPr>
        <p:spPr>
          <a:xfrm>
            <a:off x="212048" y="218276"/>
            <a:ext cx="7232071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Izazovi kupaca pri kupovini:</a:t>
            </a:r>
          </a:p>
          <a:p>
            <a:pPr marL="914400" lvl="1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‐"/>
            </a:pP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Nemogućnost</a:t>
            </a: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kupovine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svega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jednom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mestu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‐"/>
            </a:pP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Visoke</a:t>
            </a: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cene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chemeClr val="tx1">
                  <a:lumMod val="75000"/>
                  <a:lumOff val="25000"/>
                </a:schemeClr>
              </a:buClr>
            </a:pPr>
            <a:endParaRPr lang="sr-Latn-R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Stavovi kupaca:</a:t>
            </a:r>
          </a:p>
          <a:p>
            <a:pPr marL="914400" lvl="1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‐"/>
            </a:pP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Oprema je gabaritna (teška za prenos i zauzima puno prostora, a retko se koristi);</a:t>
            </a:r>
          </a:p>
          <a:p>
            <a:pPr marL="914400" lvl="1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‐"/>
            </a:pP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83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ispitanih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našem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istraživanju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smatra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roštilj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neizostavnim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delom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kampovanja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endParaRPr lang="sr-Latn-RS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Stanje na tržištu: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‐"/>
            </a:pP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Oprema</a:t>
            </a: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za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kampovanje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je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preširok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pojam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ne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postoji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brend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koji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sve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pokriva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  <a:endParaRPr lang="en-US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‐"/>
            </a:pP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Izraženi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brendovi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segmentu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roštilja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„Philips</a:t>
            </a: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”, 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Gorenc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”, 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en-US" sz="25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Roštiljko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  <a:r>
              <a:rPr lang="en-US" sz="25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sr-Latn-R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en-US" sz="25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Fix-grill</a:t>
            </a: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148224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314" y="295179"/>
            <a:ext cx="10583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–"/>
            </a:pPr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Rezultati ankete sprovedene u periodu 07.12.- 11.12.2014.</a:t>
            </a:r>
          </a:p>
          <a:p>
            <a:pPr marL="457200" indent="-457200">
              <a:buClr>
                <a:schemeClr val="tx1">
                  <a:lumMod val="75000"/>
                  <a:lumOff val="25000"/>
                </a:schemeClr>
              </a:buClr>
              <a:buFont typeface="Corbel" panose="020B0503020204020204" pitchFamily="34" charset="0"/>
              <a:buChar char="–"/>
            </a:pPr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Uzorak: 292 ljudi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70090"/>
              </p:ext>
            </p:extLst>
          </p:nvPr>
        </p:nvGraphicFramePr>
        <p:xfrm>
          <a:off x="5771121" y="1926830"/>
          <a:ext cx="6231693" cy="4773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546706"/>
              </p:ext>
            </p:extLst>
          </p:nvPr>
        </p:nvGraphicFramePr>
        <p:xfrm>
          <a:off x="165314" y="1970691"/>
          <a:ext cx="6271605" cy="428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821359"/>
              </p:ext>
            </p:extLst>
          </p:nvPr>
        </p:nvGraphicFramePr>
        <p:xfrm>
          <a:off x="6278359" y="1970688"/>
          <a:ext cx="5545777" cy="454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2527525"/>
              </p:ext>
            </p:extLst>
          </p:nvPr>
        </p:nvGraphicFramePr>
        <p:xfrm>
          <a:off x="275673" y="1924191"/>
          <a:ext cx="6272047" cy="4311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4269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1563270" y="287829"/>
            <a:ext cx="9065460" cy="596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60" baseline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6000" spc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ANALIZA KONKURENCIJE</a:t>
            </a:r>
            <a:endParaRPr lang="en-US" sz="6000" spc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159082"/>
              </p:ext>
            </p:extLst>
          </p:nvPr>
        </p:nvGraphicFramePr>
        <p:xfrm>
          <a:off x="372000" y="1175595"/>
          <a:ext cx="11448000" cy="53997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584000"/>
                <a:gridCol w="1584000"/>
                <a:gridCol w="1584000"/>
                <a:gridCol w="1584000"/>
                <a:gridCol w="1584000"/>
                <a:gridCol w="1944000"/>
                <a:gridCol w="1584000"/>
              </a:tblGrid>
              <a:tr h="804223"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Cena</a:t>
                      </a:r>
                      <a:r>
                        <a:rPr lang="en-US" sz="2200" dirty="0" smtClean="0"/>
                        <a:t> (din.)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Dimenzije</a:t>
                      </a:r>
                      <a:r>
                        <a:rPr lang="en-US" sz="2200" baseline="0" dirty="0" smtClean="0"/>
                        <a:t> (cm)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Energent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Upotreba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Dostupnost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/>
                        <a:t>Montiranje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</a:tr>
              <a:tr h="1493556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„</a:t>
                      </a:r>
                      <a:r>
                        <a:rPr lang="en-US" sz="2200" dirty="0" smtClean="0"/>
                        <a:t>Ro</a:t>
                      </a:r>
                      <a:r>
                        <a:rPr lang="sr-Latn-RS" sz="2200" dirty="0" smtClean="0"/>
                        <a:t>štiljko”</a:t>
                      </a:r>
                      <a:endParaRPr lang="sr-Latn-RS" sz="2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750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33</a:t>
                      </a:r>
                      <a:r>
                        <a:rPr lang="sr-Latn-RS" sz="1600" dirty="0" smtClean="0"/>
                        <a:t>x</a:t>
                      </a:r>
                      <a:r>
                        <a:rPr lang="sr-Latn-RS" sz="2200" dirty="0" smtClean="0"/>
                        <a:t>24</a:t>
                      </a:r>
                      <a:r>
                        <a:rPr lang="sr-Latn-RS" sz="1600" dirty="0" smtClean="0"/>
                        <a:t>x</a:t>
                      </a:r>
                      <a:r>
                        <a:rPr lang="sr-Latn-RS" sz="2200" dirty="0" smtClean="0"/>
                        <a:t>5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Ćumur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Jednokratna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E-prodaja/</a:t>
                      </a:r>
                    </a:p>
                    <a:p>
                      <a:pPr algn="ctr"/>
                      <a:r>
                        <a:rPr lang="sr-Latn-RS" sz="2200" dirty="0" smtClean="0"/>
                        <a:t>Specijalizovane</a:t>
                      </a:r>
                      <a:r>
                        <a:rPr lang="sr-Latn-RS" sz="2200" baseline="0" dirty="0" smtClean="0"/>
                        <a:t> radnje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Nije potrebno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</a:tr>
              <a:tr h="1148889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„Fix grill”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850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35</a:t>
                      </a:r>
                      <a:r>
                        <a:rPr lang="sr-Latn-RS" sz="1600" dirty="0" smtClean="0"/>
                        <a:t>x</a:t>
                      </a:r>
                      <a:r>
                        <a:rPr lang="sr-Latn-RS" sz="2200" dirty="0" smtClean="0"/>
                        <a:t>25</a:t>
                      </a:r>
                      <a:r>
                        <a:rPr lang="sr-Latn-RS" sz="1600" dirty="0" smtClean="0"/>
                        <a:t>x</a:t>
                      </a:r>
                      <a:r>
                        <a:rPr lang="sr-Latn-RS" sz="2200" dirty="0" smtClean="0"/>
                        <a:t>5,5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Ćumur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Jednokratna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Specijalizovane</a:t>
                      </a:r>
                      <a:r>
                        <a:rPr lang="sr-Latn-RS" sz="2200" baseline="0" dirty="0" smtClean="0"/>
                        <a:t> radnje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Nije potrebno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</a:tr>
              <a:tr h="1148889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„Philips”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7899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42</a:t>
                      </a:r>
                      <a:r>
                        <a:rPr lang="sr-Latn-RS" sz="1600" dirty="0" smtClean="0"/>
                        <a:t>x</a:t>
                      </a:r>
                      <a:r>
                        <a:rPr lang="sr-Latn-RS" sz="2200" dirty="0" smtClean="0"/>
                        <a:t>24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Električna</a:t>
                      </a:r>
                      <a:r>
                        <a:rPr lang="sr-Latn-RS" sz="2200" baseline="0" dirty="0" smtClean="0"/>
                        <a:t> energija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Višekratna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Specijalizovane</a:t>
                      </a:r>
                      <a:r>
                        <a:rPr lang="sr-Latn-RS" sz="2200" baseline="0" dirty="0" smtClean="0"/>
                        <a:t> radnje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Potrebno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</a:tr>
              <a:tr h="804223"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„Gorenc”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16200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40</a:t>
                      </a:r>
                      <a:r>
                        <a:rPr lang="sr-Latn-RS" sz="1600" dirty="0" smtClean="0"/>
                        <a:t>x</a:t>
                      </a:r>
                      <a:r>
                        <a:rPr lang="sr-Latn-RS" sz="2200" dirty="0" smtClean="0"/>
                        <a:t>40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Plin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Višekratna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E</a:t>
                      </a:r>
                      <a:r>
                        <a:rPr lang="sr-Latn-RS" sz="2200" dirty="0" smtClean="0"/>
                        <a:t>-prodaja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 smtClean="0"/>
                        <a:t>Potrebno</a:t>
                      </a:r>
                      <a:endParaRPr lang="en-US" sz="2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59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03617" y="0"/>
            <a:ext cx="9184766" cy="10855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60" baseline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6000" spc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POINTS OF DIFFERENCE</a:t>
            </a:r>
            <a:endParaRPr lang="en-US" sz="6000" spc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8151942" y="1521881"/>
            <a:ext cx="3060000" cy="2160000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BOLJA PROMOCIJA</a:t>
            </a:r>
            <a:endParaRPr lang="en-US" sz="2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3401" y="4287397"/>
            <a:ext cx="3060000" cy="21600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VIŠE DODATAKA</a:t>
            </a:r>
            <a:endParaRPr lang="en-US" sz="2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3963335" y="4287397"/>
            <a:ext cx="3060000" cy="21600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VIŠE DIMENZIJA</a:t>
            </a:r>
            <a:endParaRPr lang="en-US" sz="2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7405721" y="4140942"/>
            <a:ext cx="4552442" cy="2306456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DOSTUPNOST U HIPERMARKETIMA</a:t>
            </a:r>
            <a:endParaRPr lang="en-US" sz="2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Oval 16"/>
          <p:cNvSpPr/>
          <p:nvPr/>
        </p:nvSpPr>
        <p:spPr>
          <a:xfrm>
            <a:off x="273401" y="1521881"/>
            <a:ext cx="3060000" cy="2160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NISKA CENA</a:t>
            </a:r>
            <a:endParaRPr lang="en-US" sz="2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3963335" y="1521881"/>
            <a:ext cx="3060000" cy="21600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BRŽA DOSTAVA</a:t>
            </a:r>
            <a:endParaRPr lang="en-US" sz="28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526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16526582"/>
              </p:ext>
            </p:extLst>
          </p:nvPr>
        </p:nvGraphicFramePr>
        <p:xfrm>
          <a:off x="606253" y="109512"/>
          <a:ext cx="7920000" cy="66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90337" y="3692927"/>
            <a:ext cx="589131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SzPct val="110000"/>
              <a:buFont typeface="+mj-lt"/>
              <a:buAutoNum type="arabicParenR"/>
            </a:pPr>
            <a:r>
              <a:rPr lang="sr-Latn-RS" sz="2400" dirty="0" smtClean="0"/>
              <a:t>Slaba </a:t>
            </a: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kupovna moć</a:t>
            </a:r>
            <a:r>
              <a:rPr lang="sr-Latn-RS" sz="2400" dirty="0" smtClean="0"/>
              <a:t> </a:t>
            </a:r>
            <a:r>
              <a:rPr lang="sr-Latn-RS" sz="2400" dirty="0"/>
              <a:t>kupaca na domaćem </a:t>
            </a:r>
            <a:r>
              <a:rPr lang="sr-Latn-RS" sz="2400" dirty="0" smtClean="0"/>
              <a:t>tržištu.</a:t>
            </a:r>
          </a:p>
          <a:p>
            <a:pPr marL="457200" indent="-457200">
              <a:spcAft>
                <a:spcPts val="600"/>
              </a:spcAft>
              <a:buSzPct val="110000"/>
              <a:buFont typeface="+mj-lt"/>
              <a:buAutoNum type="arabicParenR"/>
            </a:pP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Konkurencija</a:t>
            </a:r>
            <a:r>
              <a:rPr lang="sr-Latn-RS" sz="2400" dirty="0" smtClean="0"/>
              <a:t> na domaćem tržištu nastupa sa proizvodoma iste kategorije.</a:t>
            </a:r>
          </a:p>
          <a:p>
            <a:pPr marL="457200" indent="-457200">
              <a:spcAft>
                <a:spcPts val="1200"/>
              </a:spcAft>
              <a:buSzPct val="110000"/>
              <a:buFont typeface="+mj-lt"/>
              <a:buAutoNum type="arabicParenR"/>
            </a:pP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Inostrani proizvodi</a:t>
            </a:r>
            <a:r>
              <a:rPr lang="sr-Latn-RS" sz="2400" dirty="0" smtClean="0"/>
              <a:t> po </a:t>
            </a:r>
            <a:r>
              <a:rPr lang="sr-Latn-RS" sz="2400" dirty="0"/>
              <a:t>niskim </a:t>
            </a:r>
            <a:r>
              <a:rPr lang="sr-Latn-RS" sz="2400" dirty="0" smtClean="0"/>
              <a:t>cenama.</a:t>
            </a:r>
          </a:p>
          <a:p>
            <a:pPr marL="457200" indent="-457200">
              <a:buSzPct val="110000"/>
              <a:buFont typeface="+mj-lt"/>
              <a:buAutoNum type="arabicParenR"/>
            </a:pPr>
            <a:r>
              <a:rPr lang="sr-Latn-RS" sz="2400" dirty="0"/>
              <a:t>Česte </a:t>
            </a:r>
            <a:r>
              <a:rPr lang="sr-Latn-R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vremenske </a:t>
            </a: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promene</a:t>
            </a:r>
            <a:r>
              <a:rPr lang="sr-Latn-RS" sz="2400" dirty="0" smtClean="0"/>
              <a:t> umanjuju želju za kampovanjem.</a:t>
            </a:r>
            <a:endParaRPr lang="sr-Latn-R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723970" y="241471"/>
            <a:ext cx="604685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SzPct val="110000"/>
              <a:buFont typeface="+mj-lt"/>
              <a:buAutoNum type="arabicParenR"/>
            </a:pP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Nezastupljenost</a:t>
            </a:r>
            <a:r>
              <a:rPr lang="sr-Latn-RS" sz="2400" dirty="0" smtClean="0"/>
              <a:t> kategorije </a:t>
            </a: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proizvoda u velikim marketima.</a:t>
            </a:r>
          </a:p>
          <a:p>
            <a:pPr marL="457200" indent="-457200">
              <a:spcAft>
                <a:spcPts val="600"/>
              </a:spcAft>
              <a:buSzPct val="110000"/>
              <a:buFont typeface="+mj-lt"/>
              <a:buAutoNum type="arabicParenR"/>
            </a:pPr>
            <a:r>
              <a:rPr lang="sr-Latn-RS" sz="2400" dirty="0" smtClean="0"/>
              <a:t>Velika </a:t>
            </a:r>
            <a:r>
              <a:rPr lang="sr-Latn-R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želja mladih</a:t>
            </a:r>
            <a:r>
              <a:rPr lang="sr-Latn-RS" sz="2400" dirty="0"/>
              <a:t> u Srbiji </a:t>
            </a:r>
            <a:r>
              <a:rPr lang="sr-Latn-R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kampovanjem i roštiljanjem.</a:t>
            </a:r>
          </a:p>
          <a:p>
            <a:pPr marL="457200" indent="-457200">
              <a:spcAft>
                <a:spcPts val="600"/>
              </a:spcAft>
              <a:buSzPct val="110000"/>
              <a:buFont typeface="+mj-lt"/>
              <a:buAutoNum type="arabicParenR"/>
            </a:pPr>
            <a:r>
              <a:rPr lang="sr-Latn-RS" sz="2400" dirty="0" smtClean="0"/>
              <a:t>Nepostojanje </a:t>
            </a:r>
            <a:r>
              <a:rPr lang="sr-Latn-R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„top of mind“ </a:t>
            </a:r>
            <a:r>
              <a:rPr lang="sr-Latn-RS" sz="2400" dirty="0" smtClean="0"/>
              <a:t>brenda u kategoriji roštilja za jednokratnu upotrebu na domaćem tržištu.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57220" y="3073015"/>
            <a:ext cx="604685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sr-Latn-RS" dirty="0" smtClean="0">
                <a:ln w="12700">
                  <a:solidFill>
                    <a:schemeClr val="accent4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_ _ _ _ _ _ _ _ _ _ _ _ _ _ _ _ _ _ </a:t>
            </a:r>
            <a:r>
              <a:rPr lang="sr-Latn-RS" dirty="0" smtClean="0">
                <a:ln w="12700">
                  <a:solidFill>
                    <a:schemeClr val="accent3"/>
                  </a:solidFill>
                </a:ln>
                <a:solidFill>
                  <a:schemeClr val="accent3"/>
                </a:solidFill>
              </a:rPr>
              <a:t>_</a:t>
            </a:r>
            <a:r>
              <a:rPr lang="sr-Latn-RS" dirty="0" smtClean="0">
                <a:ln w="12700">
                  <a:solidFill>
                    <a:schemeClr val="accent4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sr-Latn-RS" dirty="0" smtClean="0">
                <a:ln w="12700">
                  <a:solidFill>
                    <a:schemeClr val="accent3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_ _ _ _ _ _ _ _ _ _ _ _ _ _ _ _ _ </a:t>
            </a:r>
            <a:endParaRPr lang="en-US" dirty="0">
              <a:ln w="12700">
                <a:solidFill>
                  <a:schemeClr val="accent3"/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58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99750"/>
            <a:ext cx="7980218" cy="870154"/>
          </a:xfrm>
        </p:spPr>
        <p:txBody>
          <a:bodyPr>
            <a:noAutofit/>
          </a:bodyPr>
          <a:lstStyle/>
          <a:p>
            <a:pPr algn="ctr"/>
            <a:r>
              <a:rPr lang="sr-Latn-RS" sz="5400" spc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Predstavnik ciljne grupe je:</a:t>
            </a:r>
            <a:endParaRPr lang="en-US" sz="5400" spc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823627" y="1212670"/>
            <a:ext cx="6974652" cy="1490279"/>
          </a:xfrm>
          <a:prstGeom prst="homePlat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ozi auto svojih roditelja, ali nije veliki, </a:t>
            </a:r>
            <a:r>
              <a:rPr lang="sr-Latn-R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 </a:t>
            </a: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 je bitno </a:t>
            </a:r>
            <a:r>
              <a:rPr lang="sr-Latn-R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 </a:t>
            </a: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sve može lako da spakuje.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18" y="0"/>
            <a:ext cx="4211782" cy="6858000"/>
          </a:xfrm>
          <a:prstGeom prst="rect">
            <a:avLst/>
          </a:prstGeom>
        </p:spPr>
      </p:pic>
      <p:sp>
        <p:nvSpPr>
          <p:cNvPr id="14" name="Pentagon 13"/>
          <p:cNvSpPr/>
          <p:nvPr/>
        </p:nvSpPr>
        <p:spPr>
          <a:xfrm>
            <a:off x="823627" y="1215674"/>
            <a:ext cx="6940146" cy="1487275"/>
          </a:xfrm>
          <a:prstGeom prst="homePlat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Student. 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Nije zaposlen.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Džeparac: 4000 dinara mesečno.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823627" y="4748472"/>
            <a:ext cx="6974652" cy="1988032"/>
          </a:xfrm>
          <a:prstGeom prst="homePlat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Slobodno vreme provodi  sa društvom i kolegama uzrasta 18-23 godine.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Povremeno kampuju, naročito prolećnim i letnjim mesecima; 1. maj je neizostavan.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823627" y="4811541"/>
            <a:ext cx="6974652" cy="1861895"/>
          </a:xfrm>
          <a:prstGeom prst="homePlat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Kada ide na kampovanje, Milan ne želi da „razbija glavu“ o tome da li će moći sve što mu je potrebno da kupi jer nema dovoljno novca.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Kupuje u hipermarketu.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Pentagon 16"/>
          <p:cNvSpPr/>
          <p:nvPr/>
        </p:nvSpPr>
        <p:spPr>
          <a:xfrm>
            <a:off x="439668" y="2921580"/>
            <a:ext cx="6765536" cy="1667046"/>
          </a:xfrm>
          <a:prstGeom prst="homePlat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</a:t>
            </a: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enj je i ne voli da sređuje za sobom.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Kada ide u šoping bilo koje vrste praktičan je i pokušava da uštedi.    </a:t>
            </a:r>
          </a:p>
        </p:txBody>
      </p:sp>
      <p:sp>
        <p:nvSpPr>
          <p:cNvPr id="18" name="Pentagon 17"/>
          <p:cNvSpPr/>
          <p:nvPr/>
        </p:nvSpPr>
        <p:spPr>
          <a:xfrm>
            <a:off x="439668" y="2993338"/>
            <a:ext cx="6765536" cy="1490279"/>
          </a:xfrm>
          <a:prstGeom prst="homePlat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sr-Latn-R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Milanov deda ima veliki roštilj ali im taj ne odgovara zbog težine, veličine i teškoće održavanja.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9476" y="6467302"/>
            <a:ext cx="3591099" cy="36933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64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953" y="0"/>
            <a:ext cx="4797047" cy="6858000"/>
          </a:xfrm>
          <a:prstGeom prst="rect">
            <a:avLst/>
          </a:prstGeom>
        </p:spPr>
      </p:pic>
      <p:pic>
        <p:nvPicPr>
          <p:cNvPr id="1026" name="Picture 2" descr="C:\Users\Nataša\Desktop\Domaći marketing\proizvedeno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9" y="486096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9"/>
          <p:cNvSpPr txBox="1">
            <a:spLocks/>
          </p:cNvSpPr>
          <p:nvPr/>
        </p:nvSpPr>
        <p:spPr>
          <a:xfrm>
            <a:off x="3146566" y="945313"/>
            <a:ext cx="3948199" cy="636927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Dimenzije (cm): </a:t>
            </a: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Mali: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32x23x3 </a:t>
            </a: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Veliki: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60x40x3 </a:t>
            </a:r>
          </a:p>
          <a:p>
            <a:pPr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Kapacitet:</a:t>
            </a: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Mali: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2-3 kg (5 osoba)</a:t>
            </a: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Veliki: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7-9 kg (15 osoba)</a:t>
            </a:r>
          </a:p>
          <a:p>
            <a:pPr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Punjenje (ćumur):</a:t>
            </a: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Mali: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500 g</a:t>
            </a: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Veliki: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1500 g</a:t>
            </a:r>
          </a:p>
          <a:p>
            <a:pPr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Vreme gorenja žara:</a:t>
            </a:r>
            <a:r>
              <a:rPr lang="sr-Latn-R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endParaRPr lang="sr-Latn-RS" sz="20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lvl="1"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60-90 min.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908" y="83125"/>
            <a:ext cx="769121" cy="4763933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sr-Latn-RS" sz="3200" dirty="0" smtClean="0">
                <a:ln w="18415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PROIZVOD</a:t>
            </a:r>
            <a:endParaRPr lang="en-US" sz="3600" dirty="0">
              <a:ln w="1841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>
          <a:xfrm>
            <a:off x="3155552" y="448882"/>
            <a:ext cx="3697476" cy="6380015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Dodaci: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Postolje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ugrađeno u roštilj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Ulje za potpalu 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od uljane repice (daje hrani bolji ukus)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Kutijica 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šibica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od 5 kom.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Karton za raspaljivanje 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žara na kome je ispisano 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uputstvo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za upotrebu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Hvataljka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za meso 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Štapići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za ražnjiće:</a:t>
            </a:r>
          </a:p>
          <a:p>
            <a:pPr lvl="2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Mali: 5 kom.</a:t>
            </a:r>
          </a:p>
          <a:p>
            <a:pPr lvl="2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Veliki: 10 kom.</a:t>
            </a:r>
          </a:p>
          <a:p>
            <a:pPr lvl="1">
              <a:buClrTx/>
            </a:pP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Biorazgradiva kesa  </a:t>
            </a:r>
            <a:r>
              <a:rPr lang="sr-Latn-R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za odlaganje nakon korišćenja </a:t>
            </a:r>
          </a:p>
          <a:p>
            <a:pPr lvl="1">
              <a:buClrTx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871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5" y="2344991"/>
            <a:ext cx="2136060" cy="1423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5" y="4291780"/>
            <a:ext cx="3212797" cy="17100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71989" y="2671881"/>
            <a:ext cx="244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400" dirty="0">
                <a:ln w="18415" cmpd="sng">
                  <a:solidFill>
                    <a:schemeClr val="accent3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r>
              <a:rPr lang="sr-Latn-RS" sz="4400" dirty="0" smtClean="0">
                <a:ln w="18415" cmpd="sng">
                  <a:solidFill>
                    <a:schemeClr val="accent3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99 din.</a:t>
            </a:r>
            <a:endParaRPr lang="en-US" sz="4400" dirty="0">
              <a:ln w="18415" cmpd="sng">
                <a:solidFill>
                  <a:schemeClr val="accent3"/>
                </a:solidFill>
                <a:prstDash val="solid"/>
              </a:ln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0811" y="4999704"/>
            <a:ext cx="2230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4800" dirty="0" smtClean="0">
                <a:ln w="18415" cmpd="sng">
                  <a:solidFill>
                    <a:schemeClr val="accent3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899 din.</a:t>
            </a:r>
            <a:endParaRPr lang="en-US" sz="4800" dirty="0">
              <a:ln w="18415" cmpd="sng">
                <a:solidFill>
                  <a:schemeClr val="accent3"/>
                </a:solidFill>
                <a:prstDash val="solid"/>
              </a:ln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060" y="3962400"/>
            <a:ext cx="594035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sr-Latn-RS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_ _ _ _ _ _ _ _ _ _ _ _ _ _ _ _ _ _ _ _ _ _ _ _ _ _ _ _ _ _ _  _ 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-133000" y="395674"/>
            <a:ext cx="6773269" cy="791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60" baseline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6000" spc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„KOLIKO KOŠTA?“</a:t>
            </a:r>
            <a:endParaRPr lang="en-US" sz="6000" spc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67549" y="6020466"/>
            <a:ext cx="5336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*Dodaci: ulje za potpalu, hvataljka za meso, karton za      raspaljivanje vatre, šibice, štapići za ražnjiće, kesa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977282"/>
              </p:ext>
            </p:extLst>
          </p:nvPr>
        </p:nvGraphicFramePr>
        <p:xfrm>
          <a:off x="111060" y="1448202"/>
          <a:ext cx="6020454" cy="5218595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006818"/>
                <a:gridCol w="2006818"/>
                <a:gridCol w="2006818"/>
              </a:tblGrid>
              <a:tr h="405851">
                <a:tc gridSpan="3">
                  <a:txBody>
                    <a:bodyPr/>
                    <a:lstStyle/>
                    <a:p>
                      <a:pPr algn="ctr"/>
                      <a:r>
                        <a:rPr lang="sr-Latn-RS" sz="2000" dirty="0" smtClean="0"/>
                        <a:t>                                      </a:t>
                      </a:r>
                      <a:r>
                        <a:rPr lang="sr-Latn-RS" sz="2000" baseline="0" dirty="0" smtClean="0"/>
                        <a:t> </a:t>
                      </a:r>
                      <a:r>
                        <a:rPr lang="sr-Latn-RS" sz="2000" dirty="0" smtClean="0"/>
                        <a:t>GRILLER</a:t>
                      </a:r>
                      <a:endParaRPr lang="en-US" sz="20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Troškovi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Mali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Veliki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Ćumur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10 din.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30 din.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Žica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20 din.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baseline="0" dirty="0" smtClean="0"/>
                        <a:t>50 din.</a:t>
                      </a:r>
                      <a:endParaRPr lang="en-US" dirty="0"/>
                    </a:p>
                  </a:txBody>
                  <a:tcPr anchor="ctr"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Kutija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5 din.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10 din.</a:t>
                      </a:r>
                      <a:endParaRPr lang="en-US" dirty="0"/>
                    </a:p>
                  </a:txBody>
                  <a:tcPr anchor="ctr"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Alu folija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5 din.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15 din.</a:t>
                      </a:r>
                      <a:endParaRPr lang="en-US" dirty="0"/>
                    </a:p>
                  </a:txBody>
                  <a:tcPr anchor="ctr"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Dodaci*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37 din.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47 din.</a:t>
                      </a:r>
                      <a:endParaRPr lang="en-US" dirty="0"/>
                    </a:p>
                  </a:txBody>
                  <a:tcPr anchor="ctr"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Varijabilni trošak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77 din.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152 din.</a:t>
                      </a:r>
                      <a:endParaRPr lang="en-US" dirty="0"/>
                    </a:p>
                  </a:txBody>
                  <a:tcPr anchor="ctr"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F</a:t>
                      </a:r>
                      <a:r>
                        <a:rPr lang="en-US" dirty="0" err="1" smtClean="0"/>
                        <a:t>i</a:t>
                      </a:r>
                      <a:r>
                        <a:rPr lang="sr-Latn-RS" dirty="0" smtClean="0"/>
                        <a:t>ksni trošak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70 din.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130 din.</a:t>
                      </a:r>
                      <a:endParaRPr lang="en-US" dirty="0"/>
                    </a:p>
                  </a:txBody>
                  <a:tcPr anchor="ctr"/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Dostava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250 din.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250 din.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Ukupno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397</a:t>
                      </a:r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530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Cena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499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899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01062"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Profit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102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 smtClean="0"/>
                        <a:t>369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427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040803" y="283715"/>
            <a:ext cx="5036256" cy="791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60" baseline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6000" spc="0" dirty="0" smtClean="0">
                <a:ln w="18415" cmpd="sng">
                  <a:solidFill>
                    <a:schemeClr val="accent3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DISTRIBUCIJA</a:t>
            </a:r>
            <a:endParaRPr lang="en-US" sz="6000" spc="0" dirty="0">
              <a:ln w="18415" cmpd="sng">
                <a:solidFill>
                  <a:schemeClr val="accent3"/>
                </a:solidFill>
                <a:prstDash val="solid"/>
              </a:ln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219" y="0"/>
            <a:ext cx="5121696" cy="6858000"/>
          </a:xfrm>
          <a:prstGeom prst="rect">
            <a:avLst/>
          </a:prstGeom>
        </p:spPr>
      </p:pic>
      <p:sp>
        <p:nvSpPr>
          <p:cNvPr id="11" name="Flowchart: Connector 10"/>
          <p:cNvSpPr/>
          <p:nvPr/>
        </p:nvSpPr>
        <p:spPr>
          <a:xfrm>
            <a:off x="10359080" y="3987114"/>
            <a:ext cx="684860" cy="556054"/>
          </a:xfrm>
          <a:prstGeom prst="flowChartConnector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8343809" y="1289221"/>
            <a:ext cx="684860" cy="556054"/>
          </a:xfrm>
          <a:prstGeom prst="flowChartConnector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9446919" y="3050060"/>
            <a:ext cx="684860" cy="556054"/>
          </a:xfrm>
          <a:prstGeom prst="flowChartConnector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8959207" y="1991496"/>
            <a:ext cx="684860" cy="556054"/>
          </a:xfrm>
          <a:prstGeom prst="flowChartConnector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2625" y="6149069"/>
            <a:ext cx="3105014" cy="32518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 Dostava:  „Post express“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9678" y="6434050"/>
            <a:ext cx="5396211" cy="35923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** Distribucija: špediterska kompanija „Milšped“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007516" y="1043598"/>
            <a:ext cx="5086168" cy="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Down Arrow 17"/>
          <p:cNvSpPr/>
          <p:nvPr/>
        </p:nvSpPr>
        <p:spPr>
          <a:xfrm>
            <a:off x="1356379" y="1226075"/>
            <a:ext cx="720000" cy="720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4913462" y="1226075"/>
            <a:ext cx="720000" cy="720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86641" y="2229641"/>
            <a:ext cx="1886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e-prodaja*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02525" y="2229641"/>
            <a:ext cx="2941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Hipermarketi**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7140" y="4145770"/>
            <a:ext cx="2309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u="sng" dirty="0" smtClean="0">
                <a:solidFill>
                  <a:srgbClr val="0070C0"/>
                </a:solidFill>
              </a:rPr>
              <a:t>www.griller.rs</a:t>
            </a:r>
            <a:endParaRPr lang="en-US" sz="2800" u="sng" dirty="0">
              <a:solidFill>
                <a:srgbClr val="0070C0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1369664" y="3053056"/>
            <a:ext cx="720000" cy="720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4913462" y="3039427"/>
            <a:ext cx="720000" cy="72000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514" y="4189401"/>
            <a:ext cx="2016000" cy="535898"/>
          </a:xfrm>
          <a:prstGeom prst="rect">
            <a:avLst/>
          </a:prstGeom>
        </p:spPr>
      </p:pic>
      <p:pic>
        <p:nvPicPr>
          <p:cNvPr id="26" name="Picture 2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14" y="4806791"/>
            <a:ext cx="2520000" cy="576000"/>
          </a:xfrm>
          <a:prstGeom prst="rect">
            <a:avLst/>
          </a:prstGeom>
        </p:spPr>
      </p:pic>
      <p:pic>
        <p:nvPicPr>
          <p:cNvPr id="27" name="Picture 26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639" y="5549041"/>
            <a:ext cx="2520000" cy="288000"/>
          </a:xfrm>
          <a:prstGeom prst="rect">
            <a:avLst/>
          </a:prstGeom>
        </p:spPr>
      </p:pic>
      <p:pic>
        <p:nvPicPr>
          <p:cNvPr id="28" name="Picture 2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62" y="4015660"/>
            <a:ext cx="1440000" cy="720000"/>
          </a:xfrm>
          <a:prstGeom prst="rect">
            <a:avLst/>
          </a:prstGeom>
        </p:spPr>
      </p:pic>
      <p:pic>
        <p:nvPicPr>
          <p:cNvPr id="29" name="Picture 28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587" y="4841819"/>
            <a:ext cx="1692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6341" y="108018"/>
            <a:ext cx="4738605" cy="908268"/>
          </a:xfrm>
        </p:spPr>
        <p:txBody>
          <a:bodyPr>
            <a:noAutofit/>
          </a:bodyPr>
          <a:lstStyle/>
          <a:p>
            <a:pPr algn="ctr"/>
            <a:r>
              <a:rPr lang="sr-Latn-RS" sz="6000" spc="0" dirty="0" smtClean="0">
                <a:ln w="18415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PROMOCIJA</a:t>
            </a:r>
            <a:endParaRPr lang="en-US" sz="6000" spc="0" dirty="0">
              <a:ln w="1841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76800" y="863600"/>
            <a:ext cx="7315200" cy="5121275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971414"/>
            <a:ext cx="120709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</a:t>
            </a:r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_ </a:t>
            </a:r>
            <a: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_ </a:t>
            </a:r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</a:t>
            </a:r>
            <a: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_ _ _ _ _ _ _ _ </a:t>
            </a:r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</a:t>
            </a:r>
            <a:r>
              <a:rPr lang="sr-Latn-R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 _ _ _ _ _ _ _ _ _ _ _ _ _ _ _ _ _ _ _ _ 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7245" y="2352766"/>
            <a:ext cx="2300035" cy="7078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Posteri</a:t>
            </a:r>
            <a:r>
              <a:rPr lang="en-US" sz="2000" dirty="0" smtClean="0"/>
              <a:t> u </a:t>
            </a:r>
            <a:r>
              <a:rPr lang="en-US" sz="2000" dirty="0" err="1" smtClean="0"/>
              <a:t>vozilma</a:t>
            </a:r>
            <a:r>
              <a:rPr lang="en-US" sz="2000" dirty="0" smtClean="0"/>
              <a:t> </a:t>
            </a:r>
          </a:p>
          <a:p>
            <a:pPr algn="ctr"/>
            <a:r>
              <a:rPr lang="en-US" sz="2000" dirty="0" err="1" smtClean="0"/>
              <a:t>linija</a:t>
            </a:r>
            <a:r>
              <a:rPr lang="en-US" sz="2000" dirty="0" smtClean="0"/>
              <a:t> 26,47,48 </a:t>
            </a:r>
            <a:r>
              <a:rPr lang="en-US" sz="2000" dirty="0" err="1" smtClean="0"/>
              <a:t>i</a:t>
            </a:r>
            <a:r>
              <a:rPr lang="en-US" sz="2000" dirty="0" smtClean="0"/>
              <a:t> 83</a:t>
            </a:r>
          </a:p>
        </p:txBody>
      </p:sp>
      <p:pic>
        <p:nvPicPr>
          <p:cNvPr id="8" name="Picture 7" descr="mas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813" y="1266479"/>
            <a:ext cx="2188900" cy="900000"/>
          </a:xfrm>
          <a:prstGeom prst="rect">
            <a:avLst/>
          </a:prstGeom>
        </p:spPr>
      </p:pic>
      <p:pic>
        <p:nvPicPr>
          <p:cNvPr id="9" name="Picture 8" descr="kontra kvi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736" y="283354"/>
            <a:ext cx="3203607" cy="118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8918" y="1617286"/>
            <a:ext cx="2539241" cy="7078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Prvih</a:t>
            </a:r>
            <a:r>
              <a:rPr lang="en-US" sz="2000" dirty="0" smtClean="0"/>
              <a:t> 30 </a:t>
            </a:r>
            <a:r>
              <a:rPr lang="en-US" sz="2000" dirty="0" err="1" smtClean="0"/>
              <a:t>sekundi</a:t>
            </a:r>
            <a:r>
              <a:rPr lang="en-US" sz="2000" dirty="0" smtClean="0"/>
              <a:t> u </a:t>
            </a:r>
          </a:p>
          <a:p>
            <a:pPr algn="ctr"/>
            <a:r>
              <a:rPr lang="en-US" sz="2000" dirty="0" err="1" smtClean="0"/>
              <a:t>reklamnom</a:t>
            </a:r>
            <a:r>
              <a:rPr lang="en-US" sz="2000" dirty="0" smtClean="0"/>
              <a:t> </a:t>
            </a:r>
            <a:r>
              <a:rPr lang="en-US" sz="2000" dirty="0" err="1" smtClean="0"/>
              <a:t>bloku</a:t>
            </a:r>
            <a:endParaRPr lang="en-US" sz="2000" dirty="0"/>
          </a:p>
        </p:txBody>
      </p:sp>
      <p:pic>
        <p:nvPicPr>
          <p:cNvPr id="11" name="Picture 10" descr="popu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001" y="233479"/>
            <a:ext cx="2450100" cy="90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03955" y="1295895"/>
            <a:ext cx="1640193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Van </a:t>
            </a:r>
            <a:r>
              <a:rPr lang="en-US" sz="2400" dirty="0" err="1" smtClean="0"/>
              <a:t>sezone</a:t>
            </a:r>
            <a:endParaRPr lang="en-US" sz="2400" dirty="0"/>
          </a:p>
        </p:txBody>
      </p:sp>
      <p:pic>
        <p:nvPicPr>
          <p:cNvPr id="13" name="Picture 12" descr="JelenPivo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5251" y="2204872"/>
            <a:ext cx="2670633" cy="1103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4844" y="2555263"/>
            <a:ext cx="2454133" cy="7078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100x Griller u </a:t>
            </a:r>
            <a:r>
              <a:rPr lang="en-US" sz="2000" dirty="0" err="1" smtClean="0"/>
              <a:t>njihovoj</a:t>
            </a:r>
            <a:endParaRPr lang="en-US" sz="2000" dirty="0" smtClean="0"/>
          </a:p>
          <a:p>
            <a:pPr algn="ctr"/>
            <a:r>
              <a:rPr lang="en-US" sz="2000" dirty="0" err="1" smtClean="0"/>
              <a:t>nagradnoj</a:t>
            </a:r>
            <a:r>
              <a:rPr lang="en-US" sz="2000" dirty="0" smtClean="0"/>
              <a:t> </a:t>
            </a:r>
            <a:r>
              <a:rPr lang="en-US" sz="2000" dirty="0" err="1" smtClean="0"/>
              <a:t>igri</a:t>
            </a:r>
            <a:endParaRPr lang="en-US" sz="2000" dirty="0"/>
          </a:p>
        </p:txBody>
      </p:sp>
      <p:pic>
        <p:nvPicPr>
          <p:cNvPr id="15" name="Picture 14" descr="istaknuta polic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01" y="3669494"/>
            <a:ext cx="2119183" cy="21191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53266" y="4221253"/>
            <a:ext cx="3102032" cy="101566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Istaknute</a:t>
            </a:r>
            <a:r>
              <a:rPr lang="en-US" sz="2000" dirty="0" smtClean="0"/>
              <a:t> police u </a:t>
            </a:r>
          </a:p>
          <a:p>
            <a:pPr algn="ctr"/>
            <a:r>
              <a:rPr lang="en-US" sz="2000" dirty="0" err="1" smtClean="0"/>
              <a:t>hipermarketima</a:t>
            </a:r>
            <a:r>
              <a:rPr lang="en-US" sz="2000" dirty="0" smtClean="0"/>
              <a:t> 7 </a:t>
            </a:r>
            <a:r>
              <a:rPr lang="en-US" sz="2000" dirty="0" err="1" smtClean="0"/>
              <a:t>dana</a:t>
            </a:r>
            <a:r>
              <a:rPr lang="sr-Latn-RS" sz="2000" dirty="0" smtClean="0"/>
              <a:t> </a:t>
            </a:r>
            <a:r>
              <a:rPr lang="en-US" sz="2000" dirty="0" smtClean="0"/>
              <a:t>pre 1. </a:t>
            </a:r>
            <a:r>
              <a:rPr lang="en-US" sz="2000" dirty="0" err="1" smtClean="0"/>
              <a:t>maja</a:t>
            </a:r>
            <a:r>
              <a:rPr lang="sr-Latn-RS" sz="2000" dirty="0" smtClean="0"/>
              <a:t> sa promoterkama</a:t>
            </a:r>
            <a:endParaRPr lang="en-US" sz="2000" dirty="0"/>
          </a:p>
        </p:txBody>
      </p:sp>
      <p:pic>
        <p:nvPicPr>
          <p:cNvPr id="18" name="Picture 17" descr="f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2900" y="4578320"/>
            <a:ext cx="853001" cy="853001"/>
          </a:xfrm>
          <a:prstGeom prst="rect">
            <a:avLst/>
          </a:prstGeom>
        </p:spPr>
      </p:pic>
      <p:pic>
        <p:nvPicPr>
          <p:cNvPr id="19" name="Picture 18" descr="i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2679" y="4582235"/>
            <a:ext cx="849086" cy="849086"/>
          </a:xfrm>
          <a:prstGeom prst="rect">
            <a:avLst/>
          </a:prstGeom>
        </p:spPr>
      </p:pic>
      <p:pic>
        <p:nvPicPr>
          <p:cNvPr id="20" name="Picture 19" descr="t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7200" y="4578320"/>
            <a:ext cx="872820" cy="8728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997947" y="5702978"/>
            <a:ext cx="2898550" cy="83099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/>
              <a:t>Pla</a:t>
            </a:r>
            <a:r>
              <a:rPr lang="sr-Latn-RS" sz="2400" dirty="0" smtClean="0"/>
              <a:t>ćena promocija na</a:t>
            </a:r>
          </a:p>
          <a:p>
            <a:pPr algn="ctr"/>
            <a:r>
              <a:rPr lang="sr-Latn-RS" sz="2400" dirty="0" smtClean="0"/>
              <a:t>društvenim mrežama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104444" y="2730570"/>
            <a:ext cx="2159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4800" dirty="0" smtClean="0">
                <a:ln w="18415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ABOVE</a:t>
            </a:r>
            <a:endParaRPr lang="en-US" sz="4800" dirty="0">
              <a:ln w="1841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92813" y="5911882"/>
            <a:ext cx="2472152" cy="7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400" dirty="0" smtClean="0">
                <a:solidFill>
                  <a:srgbClr val="FF0000"/>
                </a:solidFill>
                <a:latin typeface="Impact" pitchFamily="34" charset="0"/>
              </a:rPr>
              <a:t>СТУДЕНТСКИ ГРАД</a:t>
            </a:r>
          </a:p>
          <a:p>
            <a:pPr algn="ctr"/>
            <a:r>
              <a:rPr lang="sr-Cyrl-BA" sz="1200" dirty="0" smtClean="0">
                <a:latin typeface="Impact" pitchFamily="34" charset="0"/>
              </a:rPr>
              <a:t>Нови Београд</a:t>
            </a:r>
            <a:endParaRPr lang="en-US" sz="1200" dirty="0">
              <a:latin typeface="Impact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871765" y="3409037"/>
            <a:ext cx="2236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n w="18415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BELOW</a:t>
            </a:r>
            <a:endParaRPr lang="en-US" sz="4800" dirty="0">
              <a:ln w="1841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1900" y="5555918"/>
            <a:ext cx="1787129" cy="120032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 smtClean="0"/>
              <a:t>  </a:t>
            </a:r>
            <a:r>
              <a:rPr lang="en-US" sz="2400" dirty="0" err="1" smtClean="0"/>
              <a:t>Takmi</a:t>
            </a:r>
            <a:r>
              <a:rPr lang="sr-Latn-RS" sz="2400" dirty="0" smtClean="0"/>
              <a:t>čenje u </a:t>
            </a:r>
          </a:p>
          <a:p>
            <a:pPr algn="ctr"/>
            <a:r>
              <a:rPr lang="sr-Latn-RS" sz="2400" dirty="0" smtClean="0"/>
              <a:t>roštiljanju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12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" y="1629294"/>
            <a:ext cx="9476094" cy="396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130" y="377716"/>
            <a:ext cx="5517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4400" dirty="0" smtClean="0">
                <a:ln w="18415" cmpd="sng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PRIMER: Promocija na </a:t>
            </a:r>
            <a:endParaRPr lang="en-US" sz="4400" dirty="0">
              <a:ln w="1841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 descr="f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987" y="377716"/>
            <a:ext cx="853001" cy="853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764" y="6134793"/>
            <a:ext cx="608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4"/>
              </a:rPr>
              <a:t>https://www.facebook.com/GrillerSrbija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680959" y="2327565"/>
            <a:ext cx="1330036" cy="5153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 flipV="1">
            <a:off x="9010995" y="1895302"/>
            <a:ext cx="1180409" cy="6899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299333" y="1178759"/>
            <a:ext cx="16786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Plaćena</a:t>
            </a:r>
          </a:p>
          <a:p>
            <a:pPr algn="ctr"/>
            <a:r>
              <a:rPr lang="sr-Latn-R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promocija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4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18917" y="83125"/>
            <a:ext cx="10754166" cy="814647"/>
          </a:xfrm>
        </p:spPr>
        <p:txBody>
          <a:bodyPr>
            <a:normAutofit fontScale="90000"/>
          </a:bodyPr>
          <a:lstStyle/>
          <a:p>
            <a:r>
              <a:rPr lang="sr-Latn-RS" sz="6000" spc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KLJUČNI INDIKATORI POSLOVANJA</a:t>
            </a:r>
            <a:endParaRPr lang="en-US" sz="6000" spc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96345" y="805154"/>
            <a:ext cx="2999310" cy="6155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3400" i="1" dirty="0" smtClean="0">
                <a:ln w="18415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accent6">
                      <a:lumMod val="75000"/>
                    </a:schemeClr>
                  </a:solidFill>
                </a:uFill>
              </a:rPr>
              <a:t>KVANTITATIVNI</a:t>
            </a:r>
            <a:endParaRPr lang="en-US" sz="3400" i="1" dirty="0">
              <a:ln w="18415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chemeClr val="accent6">
                    <a:lumMod val="75000"/>
                  </a:schemeClr>
                </a:solidFill>
              </a:u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68670704"/>
              </p:ext>
            </p:extLst>
          </p:nvPr>
        </p:nvGraphicFramePr>
        <p:xfrm>
          <a:off x="1668000" y="1622679"/>
          <a:ext cx="8856000" cy="50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4679470" y="1337582"/>
            <a:ext cx="2851859" cy="0"/>
          </a:xfrm>
          <a:prstGeom prst="line">
            <a:avLst/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32019" y="837432"/>
            <a:ext cx="2999310" cy="6155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3400" i="1" dirty="0" smtClean="0">
                <a:ln w="18415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accent6">
                      <a:lumMod val="75000"/>
                    </a:schemeClr>
                  </a:solidFill>
                </a:uFill>
              </a:rPr>
              <a:t>KVALITATIVNI</a:t>
            </a:r>
            <a:endParaRPr lang="en-US" sz="3400" i="1" dirty="0">
              <a:ln w="18415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chemeClr val="accent6">
                    <a:lumMod val="75000"/>
                  </a:schemeClr>
                </a:solidFill>
              </a:u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605744" y="1337582"/>
            <a:ext cx="2851859" cy="0"/>
          </a:xfrm>
          <a:prstGeom prst="line">
            <a:avLst/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925375175"/>
              </p:ext>
            </p:extLst>
          </p:nvPr>
        </p:nvGraphicFramePr>
        <p:xfrm>
          <a:off x="1743899" y="1635125"/>
          <a:ext cx="8856000" cy="50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267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>
        <p:bldAsOne/>
      </p:bldGraphic>
      <p:bldP spid="12" grpId="0" animBg="1"/>
      <p:bldGraphic spid="1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3787" y="2644170"/>
            <a:ext cx="10084427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sr-Latn-RS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HVALA NA PAŽNJI!</a:t>
            </a:r>
            <a:endParaRPr lang="en-US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6020"/>
            <a:ext cx="12192000" cy="173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9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2381</TotalTime>
  <Words>1734</Words>
  <Application>Microsoft Office PowerPoint</Application>
  <PresentationFormat>Custom</PresentationFormat>
  <Paragraphs>236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Frame</vt:lpstr>
      <vt:lpstr>Oprema za kampovanje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Predstavnik ciljne grupe je:</vt:lpstr>
      <vt:lpstr>PowerPoint Presentation</vt:lpstr>
      <vt:lpstr>PowerPoint Presentation</vt:lpstr>
      <vt:lpstr>PowerPoint Presentation</vt:lpstr>
      <vt:lpstr>PROMOCIJA</vt:lpstr>
      <vt:lpstr>PowerPoint Presentation</vt:lpstr>
      <vt:lpstr>KLJUČNI INDIKATORI POSLOVANJA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Hachiko</cp:lastModifiedBy>
  <cp:revision>223</cp:revision>
  <dcterms:created xsi:type="dcterms:W3CDTF">2014-09-12T02:18:09Z</dcterms:created>
  <dcterms:modified xsi:type="dcterms:W3CDTF">2015-04-29T15:18:25Z</dcterms:modified>
</cp:coreProperties>
</file>